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3" r:id="rId2"/>
  </p:sldMasterIdLst>
  <p:notesMasterIdLst>
    <p:notesMasterId r:id="rId13"/>
  </p:notesMasterIdLst>
  <p:sldIdLst>
    <p:sldId id="257" r:id="rId3"/>
    <p:sldId id="348" r:id="rId4"/>
    <p:sldId id="323" r:id="rId5"/>
    <p:sldId id="270" r:id="rId6"/>
    <p:sldId id="370" r:id="rId7"/>
    <p:sldId id="363" r:id="rId8"/>
    <p:sldId id="366" r:id="rId9"/>
    <p:sldId id="368" r:id="rId10"/>
    <p:sldId id="269" r:id="rId11"/>
    <p:sldId id="278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70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8C7F17-2011-4EB6-A4C3-D1E5952C0E98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B56291-B815-489B-9EE2-06E23660F5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714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D9ED4F-90B4-4BD8-A817-6A0A9D03637F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66605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D9ED4F-90B4-4BD8-A817-6A0A9D03637F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98025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Всем, кто испытывает трудности в чтении и письме, в понимании письменной и устной речи: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D9ED4F-90B4-4BD8-A817-6A0A9D03637F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75207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D9ED4F-90B4-4BD8-A817-6A0A9D03637F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3437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2192000" cy="17968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grpSp>
        <p:nvGrpSpPr>
          <p:cNvPr id="4" name="그룹 3">
            <a:extLst>
              <a:ext uri="{FF2B5EF4-FFF2-40B4-BE49-F238E27FC236}">
                <a16:creationId xmlns:a16="http://schemas.microsoft.com/office/drawing/2014/main" id="{F921D975-47B7-40FA-B919-8B79C77FC0F2}"/>
              </a:ext>
            </a:extLst>
          </p:cNvPr>
          <p:cNvGrpSpPr/>
          <p:nvPr userDrawn="1"/>
        </p:nvGrpSpPr>
        <p:grpSpPr>
          <a:xfrm>
            <a:off x="6096001" y="516096"/>
            <a:ext cx="6092916" cy="6342037"/>
            <a:chOff x="4572000" y="387072"/>
            <a:chExt cx="4569687" cy="4756528"/>
          </a:xfrm>
        </p:grpSpPr>
        <p:sp>
          <p:nvSpPr>
            <p:cNvPr id="38" name="자유형: 도형 37">
              <a:extLst>
                <a:ext uri="{FF2B5EF4-FFF2-40B4-BE49-F238E27FC236}">
                  <a16:creationId xmlns:a16="http://schemas.microsoft.com/office/drawing/2014/main" id="{3D941B2F-ACDE-44DC-AD51-21CFD90B9D89}"/>
                </a:ext>
              </a:extLst>
            </p:cNvPr>
            <p:cNvSpPr/>
            <p:nvPr userDrawn="1"/>
          </p:nvSpPr>
          <p:spPr>
            <a:xfrm>
              <a:off x="4572000" y="1408870"/>
              <a:ext cx="4569687" cy="3734730"/>
            </a:xfrm>
            <a:custGeom>
              <a:avLst/>
              <a:gdLst>
                <a:gd name="connsiteX0" fmla="*/ 2611712 w 4569687"/>
                <a:gd name="connsiteY0" fmla="*/ 0 h 3734631"/>
                <a:gd name="connsiteX1" fmla="*/ 2927539 w 4569687"/>
                <a:gd name="connsiteY1" fmla="*/ 0 h 3734631"/>
                <a:gd name="connsiteX2" fmla="*/ 3010471 w 4569687"/>
                <a:gd name="connsiteY2" fmla="*/ 662843 h 3734631"/>
                <a:gd name="connsiteX3" fmla="*/ 3062414 w 4569687"/>
                <a:gd name="connsiteY3" fmla="*/ 672782 h 3734631"/>
                <a:gd name="connsiteX4" fmla="*/ 3375104 w 4569687"/>
                <a:gd name="connsiteY4" fmla="*/ 893768 h 3734631"/>
                <a:gd name="connsiteX5" fmla="*/ 3401966 w 4569687"/>
                <a:gd name="connsiteY5" fmla="*/ 943258 h 3734631"/>
                <a:gd name="connsiteX6" fmla="*/ 3444529 w 4569687"/>
                <a:gd name="connsiteY6" fmla="*/ 938967 h 3734631"/>
                <a:gd name="connsiteX7" fmla="*/ 3941882 w 4569687"/>
                <a:gd name="connsiteY7" fmla="*/ 1268635 h 3734631"/>
                <a:gd name="connsiteX8" fmla="*/ 3950232 w 4569687"/>
                <a:gd name="connsiteY8" fmla="*/ 1295533 h 3734631"/>
                <a:gd name="connsiteX9" fmla="*/ 3968452 w 4569687"/>
                <a:gd name="connsiteY9" fmla="*/ 1289878 h 3734631"/>
                <a:gd name="connsiteX10" fmla="*/ 4041773 w 4569687"/>
                <a:gd name="connsiteY10" fmla="*/ 1282486 h 3734631"/>
                <a:gd name="connsiteX11" fmla="*/ 4398197 w 4569687"/>
                <a:gd name="connsiteY11" fmla="*/ 1572980 h 3734631"/>
                <a:gd name="connsiteX12" fmla="*/ 4401113 w 4569687"/>
                <a:gd name="connsiteY12" fmla="*/ 1601912 h 3734631"/>
                <a:gd name="connsiteX13" fmla="*/ 4509768 w 4569687"/>
                <a:gd name="connsiteY13" fmla="*/ 1612865 h 3734631"/>
                <a:gd name="connsiteX14" fmla="*/ 4569687 w 4569687"/>
                <a:gd name="connsiteY14" fmla="*/ 1630661 h 3734631"/>
                <a:gd name="connsiteX15" fmla="*/ 4569687 w 4569687"/>
                <a:gd name="connsiteY15" fmla="*/ 3685776 h 3734631"/>
                <a:gd name="connsiteX16" fmla="*/ 4479175 w 4569687"/>
                <a:gd name="connsiteY16" fmla="*/ 3694900 h 3734631"/>
                <a:gd name="connsiteX17" fmla="*/ 4083674 w 4569687"/>
                <a:gd name="connsiteY17" fmla="*/ 3574092 h 3734631"/>
                <a:gd name="connsiteX18" fmla="*/ 4051094 w 4569687"/>
                <a:gd name="connsiteY18" fmla="*/ 3547210 h 3734631"/>
                <a:gd name="connsiteX19" fmla="*/ 4009782 w 4569687"/>
                <a:gd name="connsiteY19" fmla="*/ 3581295 h 3734631"/>
                <a:gd name="connsiteX20" fmla="*/ 3782104 w 4569687"/>
                <a:gd name="connsiteY20" fmla="*/ 3650841 h 3734631"/>
                <a:gd name="connsiteX21" fmla="*/ 3494159 w 4569687"/>
                <a:gd name="connsiteY21" fmla="*/ 3531570 h 3734631"/>
                <a:gd name="connsiteX22" fmla="*/ 3452428 w 4569687"/>
                <a:gd name="connsiteY22" fmla="*/ 3480992 h 3734631"/>
                <a:gd name="connsiteX23" fmla="*/ 3441126 w 4569687"/>
                <a:gd name="connsiteY23" fmla="*/ 3501813 h 3734631"/>
                <a:gd name="connsiteX24" fmla="*/ 3103456 w 4569687"/>
                <a:gd name="connsiteY24" fmla="*/ 3681351 h 3734631"/>
                <a:gd name="connsiteX25" fmla="*/ 2815511 w 4569687"/>
                <a:gd name="connsiteY25" fmla="*/ 3562080 h 3734631"/>
                <a:gd name="connsiteX26" fmla="*/ 2772231 w 4569687"/>
                <a:gd name="connsiteY26" fmla="*/ 3509625 h 3734631"/>
                <a:gd name="connsiteX27" fmla="*/ 2697608 w 4569687"/>
                <a:gd name="connsiteY27" fmla="*/ 3571194 h 3734631"/>
                <a:gd name="connsiteX28" fmla="*/ 2162552 w 4569687"/>
                <a:gd name="connsiteY28" fmla="*/ 3734631 h 3734631"/>
                <a:gd name="connsiteX29" fmla="*/ 1369010 w 4569687"/>
                <a:gd name="connsiteY29" fmla="*/ 3312708 h 3734631"/>
                <a:gd name="connsiteX30" fmla="*/ 1363923 w 4569687"/>
                <a:gd name="connsiteY30" fmla="*/ 3304336 h 3734631"/>
                <a:gd name="connsiteX31" fmla="*/ 1334207 w 4569687"/>
                <a:gd name="connsiteY31" fmla="*/ 3340352 h 3734631"/>
                <a:gd name="connsiteX32" fmla="*/ 1046262 w 4569687"/>
                <a:gd name="connsiteY32" fmla="*/ 3459623 h 3734631"/>
                <a:gd name="connsiteX33" fmla="*/ 647319 w 4569687"/>
                <a:gd name="connsiteY33" fmla="*/ 3134475 h 3734631"/>
                <a:gd name="connsiteX34" fmla="*/ 642925 w 4569687"/>
                <a:gd name="connsiteY34" fmla="*/ 3090891 h 3734631"/>
                <a:gd name="connsiteX35" fmla="*/ 634894 w 4569687"/>
                <a:gd name="connsiteY35" fmla="*/ 3098188 h 3734631"/>
                <a:gd name="connsiteX36" fmla="*/ 407216 w 4569687"/>
                <a:gd name="connsiteY36" fmla="*/ 3167734 h 3734631"/>
                <a:gd name="connsiteX37" fmla="*/ 0 w 4569687"/>
                <a:gd name="connsiteY37" fmla="*/ 2760518 h 3734631"/>
                <a:gd name="connsiteX38" fmla="*/ 407216 w 4569687"/>
                <a:gd name="connsiteY38" fmla="*/ 2353302 h 3734631"/>
                <a:gd name="connsiteX39" fmla="*/ 489284 w 4569687"/>
                <a:gd name="connsiteY39" fmla="*/ 2361575 h 3734631"/>
                <a:gd name="connsiteX40" fmla="*/ 508084 w 4569687"/>
                <a:gd name="connsiteY40" fmla="*/ 2367411 h 3734631"/>
                <a:gd name="connsiteX41" fmla="*/ 503849 w 4569687"/>
                <a:gd name="connsiteY41" fmla="*/ 2325400 h 3734631"/>
                <a:gd name="connsiteX42" fmla="*/ 1121688 w 4569687"/>
                <a:gd name="connsiteY42" fmla="*/ 1707561 h 3734631"/>
                <a:gd name="connsiteX43" fmla="*/ 1246204 w 4569687"/>
                <a:gd name="connsiteY43" fmla="*/ 1720113 h 3734631"/>
                <a:gd name="connsiteX44" fmla="*/ 1284356 w 4569687"/>
                <a:gd name="connsiteY44" fmla="*/ 1731957 h 3734631"/>
                <a:gd name="connsiteX45" fmla="*/ 1305976 w 4569687"/>
                <a:gd name="connsiteY45" fmla="*/ 1705754 h 3734631"/>
                <a:gd name="connsiteX46" fmla="*/ 1742854 w 4569687"/>
                <a:gd name="connsiteY46" fmla="*/ 1524793 h 3734631"/>
                <a:gd name="connsiteX47" fmla="*/ 1760288 w 4569687"/>
                <a:gd name="connsiteY47" fmla="*/ 1526551 h 3734631"/>
                <a:gd name="connsiteX48" fmla="*/ 1748032 w 4569687"/>
                <a:gd name="connsiteY48" fmla="*/ 1487068 h 3734631"/>
                <a:gd name="connsiteX49" fmla="*/ 1742854 w 4569687"/>
                <a:gd name="connsiteY49" fmla="*/ 1435701 h 3734631"/>
                <a:gd name="connsiteX50" fmla="*/ 1946367 w 4569687"/>
                <a:gd name="connsiteY50" fmla="*/ 1185999 h 3734631"/>
                <a:gd name="connsiteX51" fmla="*/ 1956892 w 4569687"/>
                <a:gd name="connsiteY51" fmla="*/ 1184938 h 3734631"/>
                <a:gd name="connsiteX52" fmla="*/ 1963928 w 4569687"/>
                <a:gd name="connsiteY52" fmla="*/ 1115143 h 3734631"/>
                <a:gd name="connsiteX53" fmla="*/ 2450363 w 4569687"/>
                <a:gd name="connsiteY53" fmla="*/ 718687 h 3734631"/>
                <a:gd name="connsiteX54" fmla="*/ 2520904 w 4569687"/>
                <a:gd name="connsiteY54" fmla="*/ 725798 h 3734631"/>
                <a:gd name="connsiteX0" fmla="*/ 2611712 w 4569687"/>
                <a:gd name="connsiteY0" fmla="*/ 0 h 3734631"/>
                <a:gd name="connsiteX1" fmla="*/ 2927539 w 4569687"/>
                <a:gd name="connsiteY1" fmla="*/ 0 h 3734631"/>
                <a:gd name="connsiteX2" fmla="*/ 3010471 w 4569687"/>
                <a:gd name="connsiteY2" fmla="*/ 662843 h 3734631"/>
                <a:gd name="connsiteX3" fmla="*/ 3062414 w 4569687"/>
                <a:gd name="connsiteY3" fmla="*/ 672782 h 3734631"/>
                <a:gd name="connsiteX4" fmla="*/ 3375104 w 4569687"/>
                <a:gd name="connsiteY4" fmla="*/ 893768 h 3734631"/>
                <a:gd name="connsiteX5" fmla="*/ 3401966 w 4569687"/>
                <a:gd name="connsiteY5" fmla="*/ 943258 h 3734631"/>
                <a:gd name="connsiteX6" fmla="*/ 3444529 w 4569687"/>
                <a:gd name="connsiteY6" fmla="*/ 938967 h 3734631"/>
                <a:gd name="connsiteX7" fmla="*/ 3941882 w 4569687"/>
                <a:gd name="connsiteY7" fmla="*/ 1268635 h 3734631"/>
                <a:gd name="connsiteX8" fmla="*/ 3950232 w 4569687"/>
                <a:gd name="connsiteY8" fmla="*/ 1295533 h 3734631"/>
                <a:gd name="connsiteX9" fmla="*/ 3968452 w 4569687"/>
                <a:gd name="connsiteY9" fmla="*/ 1289878 h 3734631"/>
                <a:gd name="connsiteX10" fmla="*/ 4041773 w 4569687"/>
                <a:gd name="connsiteY10" fmla="*/ 1282486 h 3734631"/>
                <a:gd name="connsiteX11" fmla="*/ 4398197 w 4569687"/>
                <a:gd name="connsiteY11" fmla="*/ 1572980 h 3734631"/>
                <a:gd name="connsiteX12" fmla="*/ 4401113 w 4569687"/>
                <a:gd name="connsiteY12" fmla="*/ 1601912 h 3734631"/>
                <a:gd name="connsiteX13" fmla="*/ 4509768 w 4569687"/>
                <a:gd name="connsiteY13" fmla="*/ 1612865 h 3734631"/>
                <a:gd name="connsiteX14" fmla="*/ 4569687 w 4569687"/>
                <a:gd name="connsiteY14" fmla="*/ 1630661 h 3734631"/>
                <a:gd name="connsiteX15" fmla="*/ 4569687 w 4569687"/>
                <a:gd name="connsiteY15" fmla="*/ 3685776 h 3734631"/>
                <a:gd name="connsiteX16" fmla="*/ 4479175 w 4569687"/>
                <a:gd name="connsiteY16" fmla="*/ 3694900 h 3734631"/>
                <a:gd name="connsiteX17" fmla="*/ 4083674 w 4569687"/>
                <a:gd name="connsiteY17" fmla="*/ 3574092 h 3734631"/>
                <a:gd name="connsiteX18" fmla="*/ 4051094 w 4569687"/>
                <a:gd name="connsiteY18" fmla="*/ 3547210 h 3734631"/>
                <a:gd name="connsiteX19" fmla="*/ 4009782 w 4569687"/>
                <a:gd name="connsiteY19" fmla="*/ 3581295 h 3734631"/>
                <a:gd name="connsiteX20" fmla="*/ 3782104 w 4569687"/>
                <a:gd name="connsiteY20" fmla="*/ 3650841 h 3734631"/>
                <a:gd name="connsiteX21" fmla="*/ 3494159 w 4569687"/>
                <a:gd name="connsiteY21" fmla="*/ 3531570 h 3734631"/>
                <a:gd name="connsiteX22" fmla="*/ 3452428 w 4569687"/>
                <a:gd name="connsiteY22" fmla="*/ 3480992 h 3734631"/>
                <a:gd name="connsiteX23" fmla="*/ 3441126 w 4569687"/>
                <a:gd name="connsiteY23" fmla="*/ 3501813 h 3734631"/>
                <a:gd name="connsiteX24" fmla="*/ 3103456 w 4569687"/>
                <a:gd name="connsiteY24" fmla="*/ 3681351 h 3734631"/>
                <a:gd name="connsiteX25" fmla="*/ 2815511 w 4569687"/>
                <a:gd name="connsiteY25" fmla="*/ 3562080 h 3734631"/>
                <a:gd name="connsiteX26" fmla="*/ 2772231 w 4569687"/>
                <a:gd name="connsiteY26" fmla="*/ 3509625 h 3734631"/>
                <a:gd name="connsiteX27" fmla="*/ 2697608 w 4569687"/>
                <a:gd name="connsiteY27" fmla="*/ 3571194 h 3734631"/>
                <a:gd name="connsiteX28" fmla="*/ 2162552 w 4569687"/>
                <a:gd name="connsiteY28" fmla="*/ 3734631 h 3734631"/>
                <a:gd name="connsiteX29" fmla="*/ 1369010 w 4569687"/>
                <a:gd name="connsiteY29" fmla="*/ 3312708 h 3734631"/>
                <a:gd name="connsiteX30" fmla="*/ 1334207 w 4569687"/>
                <a:gd name="connsiteY30" fmla="*/ 3340352 h 3734631"/>
                <a:gd name="connsiteX31" fmla="*/ 1046262 w 4569687"/>
                <a:gd name="connsiteY31" fmla="*/ 3459623 h 3734631"/>
                <a:gd name="connsiteX32" fmla="*/ 647319 w 4569687"/>
                <a:gd name="connsiteY32" fmla="*/ 3134475 h 3734631"/>
                <a:gd name="connsiteX33" fmla="*/ 642925 w 4569687"/>
                <a:gd name="connsiteY33" fmla="*/ 3090891 h 3734631"/>
                <a:gd name="connsiteX34" fmla="*/ 634894 w 4569687"/>
                <a:gd name="connsiteY34" fmla="*/ 3098188 h 3734631"/>
                <a:gd name="connsiteX35" fmla="*/ 407216 w 4569687"/>
                <a:gd name="connsiteY35" fmla="*/ 3167734 h 3734631"/>
                <a:gd name="connsiteX36" fmla="*/ 0 w 4569687"/>
                <a:gd name="connsiteY36" fmla="*/ 2760518 h 3734631"/>
                <a:gd name="connsiteX37" fmla="*/ 407216 w 4569687"/>
                <a:gd name="connsiteY37" fmla="*/ 2353302 h 3734631"/>
                <a:gd name="connsiteX38" fmla="*/ 489284 w 4569687"/>
                <a:gd name="connsiteY38" fmla="*/ 2361575 h 3734631"/>
                <a:gd name="connsiteX39" fmla="*/ 508084 w 4569687"/>
                <a:gd name="connsiteY39" fmla="*/ 2367411 h 3734631"/>
                <a:gd name="connsiteX40" fmla="*/ 503849 w 4569687"/>
                <a:gd name="connsiteY40" fmla="*/ 2325400 h 3734631"/>
                <a:gd name="connsiteX41" fmla="*/ 1121688 w 4569687"/>
                <a:gd name="connsiteY41" fmla="*/ 1707561 h 3734631"/>
                <a:gd name="connsiteX42" fmla="*/ 1246204 w 4569687"/>
                <a:gd name="connsiteY42" fmla="*/ 1720113 h 3734631"/>
                <a:gd name="connsiteX43" fmla="*/ 1284356 w 4569687"/>
                <a:gd name="connsiteY43" fmla="*/ 1731957 h 3734631"/>
                <a:gd name="connsiteX44" fmla="*/ 1305976 w 4569687"/>
                <a:gd name="connsiteY44" fmla="*/ 1705754 h 3734631"/>
                <a:gd name="connsiteX45" fmla="*/ 1742854 w 4569687"/>
                <a:gd name="connsiteY45" fmla="*/ 1524793 h 3734631"/>
                <a:gd name="connsiteX46" fmla="*/ 1760288 w 4569687"/>
                <a:gd name="connsiteY46" fmla="*/ 1526551 h 3734631"/>
                <a:gd name="connsiteX47" fmla="*/ 1748032 w 4569687"/>
                <a:gd name="connsiteY47" fmla="*/ 1487068 h 3734631"/>
                <a:gd name="connsiteX48" fmla="*/ 1742854 w 4569687"/>
                <a:gd name="connsiteY48" fmla="*/ 1435701 h 3734631"/>
                <a:gd name="connsiteX49" fmla="*/ 1946367 w 4569687"/>
                <a:gd name="connsiteY49" fmla="*/ 1185999 h 3734631"/>
                <a:gd name="connsiteX50" fmla="*/ 1956892 w 4569687"/>
                <a:gd name="connsiteY50" fmla="*/ 1184938 h 3734631"/>
                <a:gd name="connsiteX51" fmla="*/ 1963928 w 4569687"/>
                <a:gd name="connsiteY51" fmla="*/ 1115143 h 3734631"/>
                <a:gd name="connsiteX52" fmla="*/ 2450363 w 4569687"/>
                <a:gd name="connsiteY52" fmla="*/ 718687 h 3734631"/>
                <a:gd name="connsiteX53" fmla="*/ 2520904 w 4569687"/>
                <a:gd name="connsiteY53" fmla="*/ 725798 h 3734631"/>
                <a:gd name="connsiteX54" fmla="*/ 2611712 w 4569687"/>
                <a:gd name="connsiteY54" fmla="*/ 0 h 3734631"/>
                <a:gd name="connsiteX0" fmla="*/ 2611712 w 4569687"/>
                <a:gd name="connsiteY0" fmla="*/ 0 h 3743131"/>
                <a:gd name="connsiteX1" fmla="*/ 2927539 w 4569687"/>
                <a:gd name="connsiteY1" fmla="*/ 0 h 3743131"/>
                <a:gd name="connsiteX2" fmla="*/ 3010471 w 4569687"/>
                <a:gd name="connsiteY2" fmla="*/ 662843 h 3743131"/>
                <a:gd name="connsiteX3" fmla="*/ 3062414 w 4569687"/>
                <a:gd name="connsiteY3" fmla="*/ 672782 h 3743131"/>
                <a:gd name="connsiteX4" fmla="*/ 3375104 w 4569687"/>
                <a:gd name="connsiteY4" fmla="*/ 893768 h 3743131"/>
                <a:gd name="connsiteX5" fmla="*/ 3401966 w 4569687"/>
                <a:gd name="connsiteY5" fmla="*/ 943258 h 3743131"/>
                <a:gd name="connsiteX6" fmla="*/ 3444529 w 4569687"/>
                <a:gd name="connsiteY6" fmla="*/ 938967 h 3743131"/>
                <a:gd name="connsiteX7" fmla="*/ 3941882 w 4569687"/>
                <a:gd name="connsiteY7" fmla="*/ 1268635 h 3743131"/>
                <a:gd name="connsiteX8" fmla="*/ 3950232 w 4569687"/>
                <a:gd name="connsiteY8" fmla="*/ 1295533 h 3743131"/>
                <a:gd name="connsiteX9" fmla="*/ 3968452 w 4569687"/>
                <a:gd name="connsiteY9" fmla="*/ 1289878 h 3743131"/>
                <a:gd name="connsiteX10" fmla="*/ 4041773 w 4569687"/>
                <a:gd name="connsiteY10" fmla="*/ 1282486 h 3743131"/>
                <a:gd name="connsiteX11" fmla="*/ 4398197 w 4569687"/>
                <a:gd name="connsiteY11" fmla="*/ 1572980 h 3743131"/>
                <a:gd name="connsiteX12" fmla="*/ 4401113 w 4569687"/>
                <a:gd name="connsiteY12" fmla="*/ 1601912 h 3743131"/>
                <a:gd name="connsiteX13" fmla="*/ 4509768 w 4569687"/>
                <a:gd name="connsiteY13" fmla="*/ 1612865 h 3743131"/>
                <a:gd name="connsiteX14" fmla="*/ 4569687 w 4569687"/>
                <a:gd name="connsiteY14" fmla="*/ 1630661 h 3743131"/>
                <a:gd name="connsiteX15" fmla="*/ 4569687 w 4569687"/>
                <a:gd name="connsiteY15" fmla="*/ 3685776 h 3743131"/>
                <a:gd name="connsiteX16" fmla="*/ 4479175 w 4569687"/>
                <a:gd name="connsiteY16" fmla="*/ 3694900 h 3743131"/>
                <a:gd name="connsiteX17" fmla="*/ 4083674 w 4569687"/>
                <a:gd name="connsiteY17" fmla="*/ 3574092 h 3743131"/>
                <a:gd name="connsiteX18" fmla="*/ 4051094 w 4569687"/>
                <a:gd name="connsiteY18" fmla="*/ 3547210 h 3743131"/>
                <a:gd name="connsiteX19" fmla="*/ 4009782 w 4569687"/>
                <a:gd name="connsiteY19" fmla="*/ 3581295 h 3743131"/>
                <a:gd name="connsiteX20" fmla="*/ 3782104 w 4569687"/>
                <a:gd name="connsiteY20" fmla="*/ 3650841 h 3743131"/>
                <a:gd name="connsiteX21" fmla="*/ 3494159 w 4569687"/>
                <a:gd name="connsiteY21" fmla="*/ 3531570 h 3743131"/>
                <a:gd name="connsiteX22" fmla="*/ 3452428 w 4569687"/>
                <a:gd name="connsiteY22" fmla="*/ 3480992 h 3743131"/>
                <a:gd name="connsiteX23" fmla="*/ 3441126 w 4569687"/>
                <a:gd name="connsiteY23" fmla="*/ 3501813 h 3743131"/>
                <a:gd name="connsiteX24" fmla="*/ 3103456 w 4569687"/>
                <a:gd name="connsiteY24" fmla="*/ 3681351 h 3743131"/>
                <a:gd name="connsiteX25" fmla="*/ 2815511 w 4569687"/>
                <a:gd name="connsiteY25" fmla="*/ 3562080 h 3743131"/>
                <a:gd name="connsiteX26" fmla="*/ 2772231 w 4569687"/>
                <a:gd name="connsiteY26" fmla="*/ 3509625 h 3743131"/>
                <a:gd name="connsiteX27" fmla="*/ 2697608 w 4569687"/>
                <a:gd name="connsiteY27" fmla="*/ 3571194 h 3743131"/>
                <a:gd name="connsiteX28" fmla="*/ 2162552 w 4569687"/>
                <a:gd name="connsiteY28" fmla="*/ 3734631 h 3743131"/>
                <a:gd name="connsiteX29" fmla="*/ 1334207 w 4569687"/>
                <a:gd name="connsiteY29" fmla="*/ 3340352 h 3743131"/>
                <a:gd name="connsiteX30" fmla="*/ 1046262 w 4569687"/>
                <a:gd name="connsiteY30" fmla="*/ 3459623 h 3743131"/>
                <a:gd name="connsiteX31" fmla="*/ 647319 w 4569687"/>
                <a:gd name="connsiteY31" fmla="*/ 3134475 h 3743131"/>
                <a:gd name="connsiteX32" fmla="*/ 642925 w 4569687"/>
                <a:gd name="connsiteY32" fmla="*/ 3090891 h 3743131"/>
                <a:gd name="connsiteX33" fmla="*/ 634894 w 4569687"/>
                <a:gd name="connsiteY33" fmla="*/ 3098188 h 3743131"/>
                <a:gd name="connsiteX34" fmla="*/ 407216 w 4569687"/>
                <a:gd name="connsiteY34" fmla="*/ 3167734 h 3743131"/>
                <a:gd name="connsiteX35" fmla="*/ 0 w 4569687"/>
                <a:gd name="connsiteY35" fmla="*/ 2760518 h 3743131"/>
                <a:gd name="connsiteX36" fmla="*/ 407216 w 4569687"/>
                <a:gd name="connsiteY36" fmla="*/ 2353302 h 3743131"/>
                <a:gd name="connsiteX37" fmla="*/ 489284 w 4569687"/>
                <a:gd name="connsiteY37" fmla="*/ 2361575 h 3743131"/>
                <a:gd name="connsiteX38" fmla="*/ 508084 w 4569687"/>
                <a:gd name="connsiteY38" fmla="*/ 2367411 h 3743131"/>
                <a:gd name="connsiteX39" fmla="*/ 503849 w 4569687"/>
                <a:gd name="connsiteY39" fmla="*/ 2325400 h 3743131"/>
                <a:gd name="connsiteX40" fmla="*/ 1121688 w 4569687"/>
                <a:gd name="connsiteY40" fmla="*/ 1707561 h 3743131"/>
                <a:gd name="connsiteX41" fmla="*/ 1246204 w 4569687"/>
                <a:gd name="connsiteY41" fmla="*/ 1720113 h 3743131"/>
                <a:gd name="connsiteX42" fmla="*/ 1284356 w 4569687"/>
                <a:gd name="connsiteY42" fmla="*/ 1731957 h 3743131"/>
                <a:gd name="connsiteX43" fmla="*/ 1305976 w 4569687"/>
                <a:gd name="connsiteY43" fmla="*/ 1705754 h 3743131"/>
                <a:gd name="connsiteX44" fmla="*/ 1742854 w 4569687"/>
                <a:gd name="connsiteY44" fmla="*/ 1524793 h 3743131"/>
                <a:gd name="connsiteX45" fmla="*/ 1760288 w 4569687"/>
                <a:gd name="connsiteY45" fmla="*/ 1526551 h 3743131"/>
                <a:gd name="connsiteX46" fmla="*/ 1748032 w 4569687"/>
                <a:gd name="connsiteY46" fmla="*/ 1487068 h 3743131"/>
                <a:gd name="connsiteX47" fmla="*/ 1742854 w 4569687"/>
                <a:gd name="connsiteY47" fmla="*/ 1435701 h 3743131"/>
                <a:gd name="connsiteX48" fmla="*/ 1946367 w 4569687"/>
                <a:gd name="connsiteY48" fmla="*/ 1185999 h 3743131"/>
                <a:gd name="connsiteX49" fmla="*/ 1956892 w 4569687"/>
                <a:gd name="connsiteY49" fmla="*/ 1184938 h 3743131"/>
                <a:gd name="connsiteX50" fmla="*/ 1963928 w 4569687"/>
                <a:gd name="connsiteY50" fmla="*/ 1115143 h 3743131"/>
                <a:gd name="connsiteX51" fmla="*/ 2450363 w 4569687"/>
                <a:gd name="connsiteY51" fmla="*/ 718687 h 3743131"/>
                <a:gd name="connsiteX52" fmla="*/ 2520904 w 4569687"/>
                <a:gd name="connsiteY52" fmla="*/ 725798 h 3743131"/>
                <a:gd name="connsiteX53" fmla="*/ 2611712 w 4569687"/>
                <a:gd name="connsiteY53" fmla="*/ 0 h 3743131"/>
                <a:gd name="connsiteX0" fmla="*/ 2611712 w 4569687"/>
                <a:gd name="connsiteY0" fmla="*/ 0 h 3741630"/>
                <a:gd name="connsiteX1" fmla="*/ 2927539 w 4569687"/>
                <a:gd name="connsiteY1" fmla="*/ 0 h 3741630"/>
                <a:gd name="connsiteX2" fmla="*/ 3010471 w 4569687"/>
                <a:gd name="connsiteY2" fmla="*/ 662843 h 3741630"/>
                <a:gd name="connsiteX3" fmla="*/ 3062414 w 4569687"/>
                <a:gd name="connsiteY3" fmla="*/ 672782 h 3741630"/>
                <a:gd name="connsiteX4" fmla="*/ 3375104 w 4569687"/>
                <a:gd name="connsiteY4" fmla="*/ 893768 h 3741630"/>
                <a:gd name="connsiteX5" fmla="*/ 3401966 w 4569687"/>
                <a:gd name="connsiteY5" fmla="*/ 943258 h 3741630"/>
                <a:gd name="connsiteX6" fmla="*/ 3444529 w 4569687"/>
                <a:gd name="connsiteY6" fmla="*/ 938967 h 3741630"/>
                <a:gd name="connsiteX7" fmla="*/ 3941882 w 4569687"/>
                <a:gd name="connsiteY7" fmla="*/ 1268635 h 3741630"/>
                <a:gd name="connsiteX8" fmla="*/ 3950232 w 4569687"/>
                <a:gd name="connsiteY8" fmla="*/ 1295533 h 3741630"/>
                <a:gd name="connsiteX9" fmla="*/ 3968452 w 4569687"/>
                <a:gd name="connsiteY9" fmla="*/ 1289878 h 3741630"/>
                <a:gd name="connsiteX10" fmla="*/ 4041773 w 4569687"/>
                <a:gd name="connsiteY10" fmla="*/ 1282486 h 3741630"/>
                <a:gd name="connsiteX11" fmla="*/ 4398197 w 4569687"/>
                <a:gd name="connsiteY11" fmla="*/ 1572980 h 3741630"/>
                <a:gd name="connsiteX12" fmla="*/ 4401113 w 4569687"/>
                <a:gd name="connsiteY12" fmla="*/ 1601912 h 3741630"/>
                <a:gd name="connsiteX13" fmla="*/ 4509768 w 4569687"/>
                <a:gd name="connsiteY13" fmla="*/ 1612865 h 3741630"/>
                <a:gd name="connsiteX14" fmla="*/ 4569687 w 4569687"/>
                <a:gd name="connsiteY14" fmla="*/ 1630661 h 3741630"/>
                <a:gd name="connsiteX15" fmla="*/ 4569687 w 4569687"/>
                <a:gd name="connsiteY15" fmla="*/ 3685776 h 3741630"/>
                <a:gd name="connsiteX16" fmla="*/ 4479175 w 4569687"/>
                <a:gd name="connsiteY16" fmla="*/ 3694900 h 3741630"/>
                <a:gd name="connsiteX17" fmla="*/ 4083674 w 4569687"/>
                <a:gd name="connsiteY17" fmla="*/ 3574092 h 3741630"/>
                <a:gd name="connsiteX18" fmla="*/ 4051094 w 4569687"/>
                <a:gd name="connsiteY18" fmla="*/ 3547210 h 3741630"/>
                <a:gd name="connsiteX19" fmla="*/ 4009782 w 4569687"/>
                <a:gd name="connsiteY19" fmla="*/ 3581295 h 3741630"/>
                <a:gd name="connsiteX20" fmla="*/ 3782104 w 4569687"/>
                <a:gd name="connsiteY20" fmla="*/ 3650841 h 3741630"/>
                <a:gd name="connsiteX21" fmla="*/ 3494159 w 4569687"/>
                <a:gd name="connsiteY21" fmla="*/ 3531570 h 3741630"/>
                <a:gd name="connsiteX22" fmla="*/ 3452428 w 4569687"/>
                <a:gd name="connsiteY22" fmla="*/ 3480992 h 3741630"/>
                <a:gd name="connsiteX23" fmla="*/ 3441126 w 4569687"/>
                <a:gd name="connsiteY23" fmla="*/ 3501813 h 3741630"/>
                <a:gd name="connsiteX24" fmla="*/ 3103456 w 4569687"/>
                <a:gd name="connsiteY24" fmla="*/ 3681351 h 3741630"/>
                <a:gd name="connsiteX25" fmla="*/ 2815511 w 4569687"/>
                <a:gd name="connsiteY25" fmla="*/ 3562080 h 3741630"/>
                <a:gd name="connsiteX26" fmla="*/ 2772231 w 4569687"/>
                <a:gd name="connsiteY26" fmla="*/ 3509625 h 3741630"/>
                <a:gd name="connsiteX27" fmla="*/ 2697608 w 4569687"/>
                <a:gd name="connsiteY27" fmla="*/ 3571194 h 3741630"/>
                <a:gd name="connsiteX28" fmla="*/ 2162552 w 4569687"/>
                <a:gd name="connsiteY28" fmla="*/ 3734631 h 3741630"/>
                <a:gd name="connsiteX29" fmla="*/ 1390478 w 4569687"/>
                <a:gd name="connsiteY29" fmla="*/ 3368488 h 3741630"/>
                <a:gd name="connsiteX30" fmla="*/ 1046262 w 4569687"/>
                <a:gd name="connsiteY30" fmla="*/ 3459623 h 3741630"/>
                <a:gd name="connsiteX31" fmla="*/ 647319 w 4569687"/>
                <a:gd name="connsiteY31" fmla="*/ 3134475 h 3741630"/>
                <a:gd name="connsiteX32" fmla="*/ 642925 w 4569687"/>
                <a:gd name="connsiteY32" fmla="*/ 3090891 h 3741630"/>
                <a:gd name="connsiteX33" fmla="*/ 634894 w 4569687"/>
                <a:gd name="connsiteY33" fmla="*/ 3098188 h 3741630"/>
                <a:gd name="connsiteX34" fmla="*/ 407216 w 4569687"/>
                <a:gd name="connsiteY34" fmla="*/ 3167734 h 3741630"/>
                <a:gd name="connsiteX35" fmla="*/ 0 w 4569687"/>
                <a:gd name="connsiteY35" fmla="*/ 2760518 h 3741630"/>
                <a:gd name="connsiteX36" fmla="*/ 407216 w 4569687"/>
                <a:gd name="connsiteY36" fmla="*/ 2353302 h 3741630"/>
                <a:gd name="connsiteX37" fmla="*/ 489284 w 4569687"/>
                <a:gd name="connsiteY37" fmla="*/ 2361575 h 3741630"/>
                <a:gd name="connsiteX38" fmla="*/ 508084 w 4569687"/>
                <a:gd name="connsiteY38" fmla="*/ 2367411 h 3741630"/>
                <a:gd name="connsiteX39" fmla="*/ 503849 w 4569687"/>
                <a:gd name="connsiteY39" fmla="*/ 2325400 h 3741630"/>
                <a:gd name="connsiteX40" fmla="*/ 1121688 w 4569687"/>
                <a:gd name="connsiteY40" fmla="*/ 1707561 h 3741630"/>
                <a:gd name="connsiteX41" fmla="*/ 1246204 w 4569687"/>
                <a:gd name="connsiteY41" fmla="*/ 1720113 h 3741630"/>
                <a:gd name="connsiteX42" fmla="*/ 1284356 w 4569687"/>
                <a:gd name="connsiteY42" fmla="*/ 1731957 h 3741630"/>
                <a:gd name="connsiteX43" fmla="*/ 1305976 w 4569687"/>
                <a:gd name="connsiteY43" fmla="*/ 1705754 h 3741630"/>
                <a:gd name="connsiteX44" fmla="*/ 1742854 w 4569687"/>
                <a:gd name="connsiteY44" fmla="*/ 1524793 h 3741630"/>
                <a:gd name="connsiteX45" fmla="*/ 1760288 w 4569687"/>
                <a:gd name="connsiteY45" fmla="*/ 1526551 h 3741630"/>
                <a:gd name="connsiteX46" fmla="*/ 1748032 w 4569687"/>
                <a:gd name="connsiteY46" fmla="*/ 1487068 h 3741630"/>
                <a:gd name="connsiteX47" fmla="*/ 1742854 w 4569687"/>
                <a:gd name="connsiteY47" fmla="*/ 1435701 h 3741630"/>
                <a:gd name="connsiteX48" fmla="*/ 1946367 w 4569687"/>
                <a:gd name="connsiteY48" fmla="*/ 1185999 h 3741630"/>
                <a:gd name="connsiteX49" fmla="*/ 1956892 w 4569687"/>
                <a:gd name="connsiteY49" fmla="*/ 1184938 h 3741630"/>
                <a:gd name="connsiteX50" fmla="*/ 1963928 w 4569687"/>
                <a:gd name="connsiteY50" fmla="*/ 1115143 h 3741630"/>
                <a:gd name="connsiteX51" fmla="*/ 2450363 w 4569687"/>
                <a:gd name="connsiteY51" fmla="*/ 718687 h 3741630"/>
                <a:gd name="connsiteX52" fmla="*/ 2520904 w 4569687"/>
                <a:gd name="connsiteY52" fmla="*/ 725798 h 3741630"/>
                <a:gd name="connsiteX53" fmla="*/ 2611712 w 4569687"/>
                <a:gd name="connsiteY53" fmla="*/ 0 h 3741630"/>
                <a:gd name="connsiteX0" fmla="*/ 2611712 w 4569687"/>
                <a:gd name="connsiteY0" fmla="*/ 0 h 3734730"/>
                <a:gd name="connsiteX1" fmla="*/ 2927539 w 4569687"/>
                <a:gd name="connsiteY1" fmla="*/ 0 h 3734730"/>
                <a:gd name="connsiteX2" fmla="*/ 3010471 w 4569687"/>
                <a:gd name="connsiteY2" fmla="*/ 662843 h 3734730"/>
                <a:gd name="connsiteX3" fmla="*/ 3062414 w 4569687"/>
                <a:gd name="connsiteY3" fmla="*/ 672782 h 3734730"/>
                <a:gd name="connsiteX4" fmla="*/ 3375104 w 4569687"/>
                <a:gd name="connsiteY4" fmla="*/ 893768 h 3734730"/>
                <a:gd name="connsiteX5" fmla="*/ 3401966 w 4569687"/>
                <a:gd name="connsiteY5" fmla="*/ 943258 h 3734730"/>
                <a:gd name="connsiteX6" fmla="*/ 3444529 w 4569687"/>
                <a:gd name="connsiteY6" fmla="*/ 938967 h 3734730"/>
                <a:gd name="connsiteX7" fmla="*/ 3941882 w 4569687"/>
                <a:gd name="connsiteY7" fmla="*/ 1268635 h 3734730"/>
                <a:gd name="connsiteX8" fmla="*/ 3950232 w 4569687"/>
                <a:gd name="connsiteY8" fmla="*/ 1295533 h 3734730"/>
                <a:gd name="connsiteX9" fmla="*/ 3968452 w 4569687"/>
                <a:gd name="connsiteY9" fmla="*/ 1289878 h 3734730"/>
                <a:gd name="connsiteX10" fmla="*/ 4041773 w 4569687"/>
                <a:gd name="connsiteY10" fmla="*/ 1282486 h 3734730"/>
                <a:gd name="connsiteX11" fmla="*/ 4398197 w 4569687"/>
                <a:gd name="connsiteY11" fmla="*/ 1572980 h 3734730"/>
                <a:gd name="connsiteX12" fmla="*/ 4401113 w 4569687"/>
                <a:gd name="connsiteY12" fmla="*/ 1601912 h 3734730"/>
                <a:gd name="connsiteX13" fmla="*/ 4509768 w 4569687"/>
                <a:gd name="connsiteY13" fmla="*/ 1612865 h 3734730"/>
                <a:gd name="connsiteX14" fmla="*/ 4569687 w 4569687"/>
                <a:gd name="connsiteY14" fmla="*/ 1630661 h 3734730"/>
                <a:gd name="connsiteX15" fmla="*/ 4569687 w 4569687"/>
                <a:gd name="connsiteY15" fmla="*/ 3685776 h 3734730"/>
                <a:gd name="connsiteX16" fmla="*/ 4479175 w 4569687"/>
                <a:gd name="connsiteY16" fmla="*/ 3694900 h 3734730"/>
                <a:gd name="connsiteX17" fmla="*/ 4083674 w 4569687"/>
                <a:gd name="connsiteY17" fmla="*/ 3574092 h 3734730"/>
                <a:gd name="connsiteX18" fmla="*/ 4051094 w 4569687"/>
                <a:gd name="connsiteY18" fmla="*/ 3547210 h 3734730"/>
                <a:gd name="connsiteX19" fmla="*/ 4009782 w 4569687"/>
                <a:gd name="connsiteY19" fmla="*/ 3581295 h 3734730"/>
                <a:gd name="connsiteX20" fmla="*/ 3782104 w 4569687"/>
                <a:gd name="connsiteY20" fmla="*/ 3650841 h 3734730"/>
                <a:gd name="connsiteX21" fmla="*/ 3494159 w 4569687"/>
                <a:gd name="connsiteY21" fmla="*/ 3531570 h 3734730"/>
                <a:gd name="connsiteX22" fmla="*/ 3452428 w 4569687"/>
                <a:gd name="connsiteY22" fmla="*/ 3480992 h 3734730"/>
                <a:gd name="connsiteX23" fmla="*/ 3441126 w 4569687"/>
                <a:gd name="connsiteY23" fmla="*/ 3501813 h 3734730"/>
                <a:gd name="connsiteX24" fmla="*/ 3103456 w 4569687"/>
                <a:gd name="connsiteY24" fmla="*/ 3681351 h 3734730"/>
                <a:gd name="connsiteX25" fmla="*/ 2815511 w 4569687"/>
                <a:gd name="connsiteY25" fmla="*/ 3562080 h 3734730"/>
                <a:gd name="connsiteX26" fmla="*/ 2772231 w 4569687"/>
                <a:gd name="connsiteY26" fmla="*/ 3509625 h 3734730"/>
                <a:gd name="connsiteX27" fmla="*/ 2697608 w 4569687"/>
                <a:gd name="connsiteY27" fmla="*/ 3571194 h 3734730"/>
                <a:gd name="connsiteX28" fmla="*/ 2162552 w 4569687"/>
                <a:gd name="connsiteY28" fmla="*/ 3734631 h 3734730"/>
                <a:gd name="connsiteX29" fmla="*/ 1390478 w 4569687"/>
                <a:gd name="connsiteY29" fmla="*/ 3368488 h 3734730"/>
                <a:gd name="connsiteX30" fmla="*/ 1046262 w 4569687"/>
                <a:gd name="connsiteY30" fmla="*/ 3459623 h 3734730"/>
                <a:gd name="connsiteX31" fmla="*/ 647319 w 4569687"/>
                <a:gd name="connsiteY31" fmla="*/ 3134475 h 3734730"/>
                <a:gd name="connsiteX32" fmla="*/ 642925 w 4569687"/>
                <a:gd name="connsiteY32" fmla="*/ 3090891 h 3734730"/>
                <a:gd name="connsiteX33" fmla="*/ 634894 w 4569687"/>
                <a:gd name="connsiteY33" fmla="*/ 3098188 h 3734730"/>
                <a:gd name="connsiteX34" fmla="*/ 407216 w 4569687"/>
                <a:gd name="connsiteY34" fmla="*/ 3167734 h 3734730"/>
                <a:gd name="connsiteX35" fmla="*/ 0 w 4569687"/>
                <a:gd name="connsiteY35" fmla="*/ 2760518 h 3734730"/>
                <a:gd name="connsiteX36" fmla="*/ 407216 w 4569687"/>
                <a:gd name="connsiteY36" fmla="*/ 2353302 h 3734730"/>
                <a:gd name="connsiteX37" fmla="*/ 489284 w 4569687"/>
                <a:gd name="connsiteY37" fmla="*/ 2361575 h 3734730"/>
                <a:gd name="connsiteX38" fmla="*/ 508084 w 4569687"/>
                <a:gd name="connsiteY38" fmla="*/ 2367411 h 3734730"/>
                <a:gd name="connsiteX39" fmla="*/ 503849 w 4569687"/>
                <a:gd name="connsiteY39" fmla="*/ 2325400 h 3734730"/>
                <a:gd name="connsiteX40" fmla="*/ 1121688 w 4569687"/>
                <a:gd name="connsiteY40" fmla="*/ 1707561 h 3734730"/>
                <a:gd name="connsiteX41" fmla="*/ 1246204 w 4569687"/>
                <a:gd name="connsiteY41" fmla="*/ 1720113 h 3734730"/>
                <a:gd name="connsiteX42" fmla="*/ 1284356 w 4569687"/>
                <a:gd name="connsiteY42" fmla="*/ 1731957 h 3734730"/>
                <a:gd name="connsiteX43" fmla="*/ 1305976 w 4569687"/>
                <a:gd name="connsiteY43" fmla="*/ 1705754 h 3734730"/>
                <a:gd name="connsiteX44" fmla="*/ 1742854 w 4569687"/>
                <a:gd name="connsiteY44" fmla="*/ 1524793 h 3734730"/>
                <a:gd name="connsiteX45" fmla="*/ 1760288 w 4569687"/>
                <a:gd name="connsiteY45" fmla="*/ 1526551 h 3734730"/>
                <a:gd name="connsiteX46" fmla="*/ 1748032 w 4569687"/>
                <a:gd name="connsiteY46" fmla="*/ 1487068 h 3734730"/>
                <a:gd name="connsiteX47" fmla="*/ 1742854 w 4569687"/>
                <a:gd name="connsiteY47" fmla="*/ 1435701 h 3734730"/>
                <a:gd name="connsiteX48" fmla="*/ 1946367 w 4569687"/>
                <a:gd name="connsiteY48" fmla="*/ 1185999 h 3734730"/>
                <a:gd name="connsiteX49" fmla="*/ 1956892 w 4569687"/>
                <a:gd name="connsiteY49" fmla="*/ 1184938 h 3734730"/>
                <a:gd name="connsiteX50" fmla="*/ 1963928 w 4569687"/>
                <a:gd name="connsiteY50" fmla="*/ 1115143 h 3734730"/>
                <a:gd name="connsiteX51" fmla="*/ 2450363 w 4569687"/>
                <a:gd name="connsiteY51" fmla="*/ 718687 h 3734730"/>
                <a:gd name="connsiteX52" fmla="*/ 2520904 w 4569687"/>
                <a:gd name="connsiteY52" fmla="*/ 725798 h 3734730"/>
                <a:gd name="connsiteX53" fmla="*/ 2611712 w 4569687"/>
                <a:gd name="connsiteY53" fmla="*/ 0 h 3734730"/>
                <a:gd name="connsiteX0" fmla="*/ 2611712 w 4569687"/>
                <a:gd name="connsiteY0" fmla="*/ 0 h 3734730"/>
                <a:gd name="connsiteX1" fmla="*/ 2927539 w 4569687"/>
                <a:gd name="connsiteY1" fmla="*/ 0 h 3734730"/>
                <a:gd name="connsiteX2" fmla="*/ 3010471 w 4569687"/>
                <a:gd name="connsiteY2" fmla="*/ 662843 h 3734730"/>
                <a:gd name="connsiteX3" fmla="*/ 3062414 w 4569687"/>
                <a:gd name="connsiteY3" fmla="*/ 672782 h 3734730"/>
                <a:gd name="connsiteX4" fmla="*/ 3375104 w 4569687"/>
                <a:gd name="connsiteY4" fmla="*/ 893768 h 3734730"/>
                <a:gd name="connsiteX5" fmla="*/ 3401966 w 4569687"/>
                <a:gd name="connsiteY5" fmla="*/ 943258 h 3734730"/>
                <a:gd name="connsiteX6" fmla="*/ 3444529 w 4569687"/>
                <a:gd name="connsiteY6" fmla="*/ 938967 h 3734730"/>
                <a:gd name="connsiteX7" fmla="*/ 3941882 w 4569687"/>
                <a:gd name="connsiteY7" fmla="*/ 1268635 h 3734730"/>
                <a:gd name="connsiteX8" fmla="*/ 3950232 w 4569687"/>
                <a:gd name="connsiteY8" fmla="*/ 1295533 h 3734730"/>
                <a:gd name="connsiteX9" fmla="*/ 3968452 w 4569687"/>
                <a:gd name="connsiteY9" fmla="*/ 1289878 h 3734730"/>
                <a:gd name="connsiteX10" fmla="*/ 4041773 w 4569687"/>
                <a:gd name="connsiteY10" fmla="*/ 1282486 h 3734730"/>
                <a:gd name="connsiteX11" fmla="*/ 4398197 w 4569687"/>
                <a:gd name="connsiteY11" fmla="*/ 1572980 h 3734730"/>
                <a:gd name="connsiteX12" fmla="*/ 4401113 w 4569687"/>
                <a:gd name="connsiteY12" fmla="*/ 1601912 h 3734730"/>
                <a:gd name="connsiteX13" fmla="*/ 4509768 w 4569687"/>
                <a:gd name="connsiteY13" fmla="*/ 1612865 h 3734730"/>
                <a:gd name="connsiteX14" fmla="*/ 4569687 w 4569687"/>
                <a:gd name="connsiteY14" fmla="*/ 1630661 h 3734730"/>
                <a:gd name="connsiteX15" fmla="*/ 4569687 w 4569687"/>
                <a:gd name="connsiteY15" fmla="*/ 3685776 h 3734730"/>
                <a:gd name="connsiteX16" fmla="*/ 4479175 w 4569687"/>
                <a:gd name="connsiteY16" fmla="*/ 3694900 h 3734730"/>
                <a:gd name="connsiteX17" fmla="*/ 4083674 w 4569687"/>
                <a:gd name="connsiteY17" fmla="*/ 3574092 h 3734730"/>
                <a:gd name="connsiteX18" fmla="*/ 4051094 w 4569687"/>
                <a:gd name="connsiteY18" fmla="*/ 3547210 h 3734730"/>
                <a:gd name="connsiteX19" fmla="*/ 4009782 w 4569687"/>
                <a:gd name="connsiteY19" fmla="*/ 3581295 h 3734730"/>
                <a:gd name="connsiteX20" fmla="*/ 3782104 w 4569687"/>
                <a:gd name="connsiteY20" fmla="*/ 3650841 h 3734730"/>
                <a:gd name="connsiteX21" fmla="*/ 3494159 w 4569687"/>
                <a:gd name="connsiteY21" fmla="*/ 3531570 h 3734730"/>
                <a:gd name="connsiteX22" fmla="*/ 3452428 w 4569687"/>
                <a:gd name="connsiteY22" fmla="*/ 3480992 h 3734730"/>
                <a:gd name="connsiteX23" fmla="*/ 3441126 w 4569687"/>
                <a:gd name="connsiteY23" fmla="*/ 3501813 h 3734730"/>
                <a:gd name="connsiteX24" fmla="*/ 3103456 w 4569687"/>
                <a:gd name="connsiteY24" fmla="*/ 3681351 h 3734730"/>
                <a:gd name="connsiteX25" fmla="*/ 2815511 w 4569687"/>
                <a:gd name="connsiteY25" fmla="*/ 3562080 h 3734730"/>
                <a:gd name="connsiteX26" fmla="*/ 2772231 w 4569687"/>
                <a:gd name="connsiteY26" fmla="*/ 3509625 h 3734730"/>
                <a:gd name="connsiteX27" fmla="*/ 2697608 w 4569687"/>
                <a:gd name="connsiteY27" fmla="*/ 3571194 h 3734730"/>
                <a:gd name="connsiteX28" fmla="*/ 2162552 w 4569687"/>
                <a:gd name="connsiteY28" fmla="*/ 3734631 h 3734730"/>
                <a:gd name="connsiteX29" fmla="*/ 1390478 w 4569687"/>
                <a:gd name="connsiteY29" fmla="*/ 3368488 h 3734730"/>
                <a:gd name="connsiteX30" fmla="*/ 1046262 w 4569687"/>
                <a:gd name="connsiteY30" fmla="*/ 3459623 h 3734730"/>
                <a:gd name="connsiteX31" fmla="*/ 647319 w 4569687"/>
                <a:gd name="connsiteY31" fmla="*/ 3134475 h 3734730"/>
                <a:gd name="connsiteX32" fmla="*/ 642925 w 4569687"/>
                <a:gd name="connsiteY32" fmla="*/ 3090891 h 3734730"/>
                <a:gd name="connsiteX33" fmla="*/ 634894 w 4569687"/>
                <a:gd name="connsiteY33" fmla="*/ 3098188 h 3734730"/>
                <a:gd name="connsiteX34" fmla="*/ 407216 w 4569687"/>
                <a:gd name="connsiteY34" fmla="*/ 3167734 h 3734730"/>
                <a:gd name="connsiteX35" fmla="*/ 0 w 4569687"/>
                <a:gd name="connsiteY35" fmla="*/ 2760518 h 3734730"/>
                <a:gd name="connsiteX36" fmla="*/ 407216 w 4569687"/>
                <a:gd name="connsiteY36" fmla="*/ 2353302 h 3734730"/>
                <a:gd name="connsiteX37" fmla="*/ 489284 w 4569687"/>
                <a:gd name="connsiteY37" fmla="*/ 2361575 h 3734730"/>
                <a:gd name="connsiteX38" fmla="*/ 508084 w 4569687"/>
                <a:gd name="connsiteY38" fmla="*/ 2367411 h 3734730"/>
                <a:gd name="connsiteX39" fmla="*/ 503849 w 4569687"/>
                <a:gd name="connsiteY39" fmla="*/ 2325400 h 3734730"/>
                <a:gd name="connsiteX40" fmla="*/ 1121688 w 4569687"/>
                <a:gd name="connsiteY40" fmla="*/ 1707561 h 3734730"/>
                <a:gd name="connsiteX41" fmla="*/ 1246204 w 4569687"/>
                <a:gd name="connsiteY41" fmla="*/ 1720113 h 3734730"/>
                <a:gd name="connsiteX42" fmla="*/ 1284356 w 4569687"/>
                <a:gd name="connsiteY42" fmla="*/ 1731957 h 3734730"/>
                <a:gd name="connsiteX43" fmla="*/ 1305976 w 4569687"/>
                <a:gd name="connsiteY43" fmla="*/ 1705754 h 3734730"/>
                <a:gd name="connsiteX44" fmla="*/ 1742854 w 4569687"/>
                <a:gd name="connsiteY44" fmla="*/ 1524793 h 3734730"/>
                <a:gd name="connsiteX45" fmla="*/ 1760288 w 4569687"/>
                <a:gd name="connsiteY45" fmla="*/ 1526551 h 3734730"/>
                <a:gd name="connsiteX46" fmla="*/ 1748032 w 4569687"/>
                <a:gd name="connsiteY46" fmla="*/ 1487068 h 3734730"/>
                <a:gd name="connsiteX47" fmla="*/ 1742854 w 4569687"/>
                <a:gd name="connsiteY47" fmla="*/ 1435701 h 3734730"/>
                <a:gd name="connsiteX48" fmla="*/ 1946367 w 4569687"/>
                <a:gd name="connsiteY48" fmla="*/ 1185999 h 3734730"/>
                <a:gd name="connsiteX49" fmla="*/ 1956892 w 4569687"/>
                <a:gd name="connsiteY49" fmla="*/ 1184938 h 3734730"/>
                <a:gd name="connsiteX50" fmla="*/ 1963928 w 4569687"/>
                <a:gd name="connsiteY50" fmla="*/ 1115143 h 3734730"/>
                <a:gd name="connsiteX51" fmla="*/ 2450363 w 4569687"/>
                <a:gd name="connsiteY51" fmla="*/ 718687 h 3734730"/>
                <a:gd name="connsiteX52" fmla="*/ 2520904 w 4569687"/>
                <a:gd name="connsiteY52" fmla="*/ 725798 h 3734730"/>
                <a:gd name="connsiteX53" fmla="*/ 2611712 w 4569687"/>
                <a:gd name="connsiteY53" fmla="*/ 0 h 3734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4569687" h="3734730">
                  <a:moveTo>
                    <a:pt x="2611712" y="0"/>
                  </a:moveTo>
                  <a:lnTo>
                    <a:pt x="2927539" y="0"/>
                  </a:lnTo>
                  <a:lnTo>
                    <a:pt x="3010471" y="662843"/>
                  </a:lnTo>
                  <a:lnTo>
                    <a:pt x="3062414" y="672782"/>
                  </a:lnTo>
                  <a:cubicBezTo>
                    <a:pt x="3191764" y="706062"/>
                    <a:pt x="3302353" y="786083"/>
                    <a:pt x="3375104" y="893768"/>
                  </a:cubicBezTo>
                  <a:lnTo>
                    <a:pt x="3401966" y="943258"/>
                  </a:lnTo>
                  <a:lnTo>
                    <a:pt x="3444529" y="938967"/>
                  </a:lnTo>
                  <a:cubicBezTo>
                    <a:pt x="3668109" y="938967"/>
                    <a:pt x="3859940" y="1074903"/>
                    <a:pt x="3941882" y="1268635"/>
                  </a:cubicBezTo>
                  <a:lnTo>
                    <a:pt x="3950232" y="1295533"/>
                  </a:lnTo>
                  <a:lnTo>
                    <a:pt x="3968452" y="1289878"/>
                  </a:lnTo>
                  <a:cubicBezTo>
                    <a:pt x="3992135" y="1285031"/>
                    <a:pt x="4016657" y="1282486"/>
                    <a:pt x="4041773" y="1282486"/>
                  </a:cubicBezTo>
                  <a:cubicBezTo>
                    <a:pt x="4217586" y="1282486"/>
                    <a:pt x="4364272" y="1407196"/>
                    <a:pt x="4398197" y="1572980"/>
                  </a:cubicBezTo>
                  <a:lnTo>
                    <a:pt x="4401113" y="1601912"/>
                  </a:lnTo>
                  <a:lnTo>
                    <a:pt x="4509768" y="1612865"/>
                  </a:lnTo>
                  <a:lnTo>
                    <a:pt x="4569687" y="1630661"/>
                  </a:lnTo>
                  <a:lnTo>
                    <a:pt x="4569687" y="3685776"/>
                  </a:lnTo>
                  <a:lnTo>
                    <a:pt x="4479175" y="3694900"/>
                  </a:lnTo>
                  <a:cubicBezTo>
                    <a:pt x="4332673" y="3694900"/>
                    <a:pt x="4196572" y="3650364"/>
                    <a:pt x="4083674" y="3574092"/>
                  </a:cubicBezTo>
                  <a:lnTo>
                    <a:pt x="4051094" y="3547210"/>
                  </a:lnTo>
                  <a:lnTo>
                    <a:pt x="4009782" y="3581295"/>
                  </a:lnTo>
                  <a:cubicBezTo>
                    <a:pt x="3944790" y="3625203"/>
                    <a:pt x="3866441" y="3650841"/>
                    <a:pt x="3782104" y="3650841"/>
                  </a:cubicBezTo>
                  <a:cubicBezTo>
                    <a:pt x="3669655" y="3650841"/>
                    <a:pt x="3567851" y="3605262"/>
                    <a:pt x="3494159" y="3531570"/>
                  </a:cubicBezTo>
                  <a:lnTo>
                    <a:pt x="3452428" y="3480992"/>
                  </a:lnTo>
                  <a:lnTo>
                    <a:pt x="3441126" y="3501813"/>
                  </a:lnTo>
                  <a:cubicBezTo>
                    <a:pt x="3367946" y="3610134"/>
                    <a:pt x="3244018" y="3681351"/>
                    <a:pt x="3103456" y="3681351"/>
                  </a:cubicBezTo>
                  <a:cubicBezTo>
                    <a:pt x="2991007" y="3681351"/>
                    <a:pt x="2889203" y="3635772"/>
                    <a:pt x="2815511" y="3562080"/>
                  </a:cubicBezTo>
                  <a:lnTo>
                    <a:pt x="2772231" y="3509625"/>
                  </a:lnTo>
                  <a:lnTo>
                    <a:pt x="2697608" y="3571194"/>
                  </a:lnTo>
                  <a:cubicBezTo>
                    <a:pt x="2544873" y="3674380"/>
                    <a:pt x="2382991" y="3737583"/>
                    <a:pt x="2162552" y="3734631"/>
                  </a:cubicBezTo>
                  <a:cubicBezTo>
                    <a:pt x="1740716" y="3728982"/>
                    <a:pt x="1534323" y="3547967"/>
                    <a:pt x="1390478" y="3368488"/>
                  </a:cubicBezTo>
                  <a:cubicBezTo>
                    <a:pt x="1316786" y="3442180"/>
                    <a:pt x="1170122" y="3498625"/>
                    <a:pt x="1046262" y="3459623"/>
                  </a:cubicBezTo>
                  <a:cubicBezTo>
                    <a:pt x="922402" y="3420621"/>
                    <a:pt x="685290" y="3320037"/>
                    <a:pt x="647319" y="3134475"/>
                  </a:cubicBezTo>
                  <a:lnTo>
                    <a:pt x="642925" y="3090891"/>
                  </a:lnTo>
                  <a:lnTo>
                    <a:pt x="634894" y="3098188"/>
                  </a:lnTo>
                  <a:cubicBezTo>
                    <a:pt x="569902" y="3142096"/>
                    <a:pt x="491553" y="3167734"/>
                    <a:pt x="407216" y="3167734"/>
                  </a:cubicBezTo>
                  <a:cubicBezTo>
                    <a:pt x="182317" y="3167734"/>
                    <a:pt x="0" y="2985417"/>
                    <a:pt x="0" y="2760518"/>
                  </a:cubicBezTo>
                  <a:cubicBezTo>
                    <a:pt x="0" y="2535619"/>
                    <a:pt x="182317" y="2353302"/>
                    <a:pt x="407216" y="2353302"/>
                  </a:cubicBezTo>
                  <a:cubicBezTo>
                    <a:pt x="435328" y="2353302"/>
                    <a:pt x="462775" y="2356151"/>
                    <a:pt x="489284" y="2361575"/>
                  </a:cubicBezTo>
                  <a:lnTo>
                    <a:pt x="508084" y="2367411"/>
                  </a:lnTo>
                  <a:lnTo>
                    <a:pt x="503849" y="2325400"/>
                  </a:lnTo>
                  <a:cubicBezTo>
                    <a:pt x="503849" y="1984177"/>
                    <a:pt x="780465" y="1707561"/>
                    <a:pt x="1121688" y="1707561"/>
                  </a:cubicBezTo>
                  <a:cubicBezTo>
                    <a:pt x="1164341" y="1707561"/>
                    <a:pt x="1205984" y="1711883"/>
                    <a:pt x="1246204" y="1720113"/>
                  </a:cubicBezTo>
                  <a:lnTo>
                    <a:pt x="1284356" y="1731957"/>
                  </a:lnTo>
                  <a:lnTo>
                    <a:pt x="1305976" y="1705754"/>
                  </a:lnTo>
                  <a:cubicBezTo>
                    <a:pt x="1417783" y="1593947"/>
                    <a:pt x="1572242" y="1524793"/>
                    <a:pt x="1742854" y="1524793"/>
                  </a:cubicBezTo>
                  <a:lnTo>
                    <a:pt x="1760288" y="1526551"/>
                  </a:lnTo>
                  <a:lnTo>
                    <a:pt x="1748032" y="1487068"/>
                  </a:lnTo>
                  <a:cubicBezTo>
                    <a:pt x="1744637" y="1470476"/>
                    <a:pt x="1742854" y="1453297"/>
                    <a:pt x="1742854" y="1435701"/>
                  </a:cubicBezTo>
                  <a:cubicBezTo>
                    <a:pt x="1742854" y="1312531"/>
                    <a:pt x="1830222" y="1209766"/>
                    <a:pt x="1946367" y="1185999"/>
                  </a:cubicBezTo>
                  <a:lnTo>
                    <a:pt x="1956892" y="1184938"/>
                  </a:lnTo>
                  <a:lnTo>
                    <a:pt x="1963928" y="1115143"/>
                  </a:lnTo>
                  <a:cubicBezTo>
                    <a:pt x="2010227" y="888886"/>
                    <a:pt x="2210419" y="718687"/>
                    <a:pt x="2450363" y="718687"/>
                  </a:cubicBezTo>
                  <a:lnTo>
                    <a:pt x="2520904" y="725798"/>
                  </a:lnTo>
                  <a:lnTo>
                    <a:pt x="261171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sz="2400"/>
            </a:p>
          </p:txBody>
        </p:sp>
        <p:grpSp>
          <p:nvGrpSpPr>
            <p:cNvPr id="28" name="그룹 27">
              <a:extLst>
                <a:ext uri="{FF2B5EF4-FFF2-40B4-BE49-F238E27FC236}">
                  <a16:creationId xmlns:a16="http://schemas.microsoft.com/office/drawing/2014/main" id="{F6BA73B4-BC5C-4378-A083-948505655B7B}"/>
                </a:ext>
              </a:extLst>
            </p:cNvPr>
            <p:cNvGrpSpPr/>
            <p:nvPr userDrawn="1"/>
          </p:nvGrpSpPr>
          <p:grpSpPr>
            <a:xfrm>
              <a:off x="6992136" y="387072"/>
              <a:ext cx="704897" cy="1355021"/>
              <a:chOff x="5304862" y="-789923"/>
              <a:chExt cx="645890" cy="1241591"/>
            </a:xfrm>
          </p:grpSpPr>
          <p:grpSp>
            <p:nvGrpSpPr>
              <p:cNvPr id="29" name="그룹 28">
                <a:extLst>
                  <a:ext uri="{FF2B5EF4-FFF2-40B4-BE49-F238E27FC236}">
                    <a16:creationId xmlns:a16="http://schemas.microsoft.com/office/drawing/2014/main" id="{269974D1-7996-4667-BA09-83671B53C878}"/>
                  </a:ext>
                </a:extLst>
              </p:cNvPr>
              <p:cNvGrpSpPr/>
              <p:nvPr userDrawn="1"/>
            </p:nvGrpSpPr>
            <p:grpSpPr>
              <a:xfrm>
                <a:off x="5377232" y="-789923"/>
                <a:ext cx="495969" cy="1052585"/>
                <a:chOff x="5868144" y="-857099"/>
                <a:chExt cx="495969" cy="1052585"/>
              </a:xfrm>
            </p:grpSpPr>
            <p:sp>
              <p:nvSpPr>
                <p:cNvPr id="34" name="이등변 삼각형 49">
                  <a:extLst>
                    <a:ext uri="{FF2B5EF4-FFF2-40B4-BE49-F238E27FC236}">
                      <a16:creationId xmlns:a16="http://schemas.microsoft.com/office/drawing/2014/main" id="{28E40F27-2EBF-4762-A766-35C37FBBB4FC}"/>
                    </a:ext>
                  </a:extLst>
                </p:cNvPr>
                <p:cNvSpPr/>
                <p:nvPr userDrawn="1"/>
              </p:nvSpPr>
              <p:spPr>
                <a:xfrm>
                  <a:off x="5868144" y="-853769"/>
                  <a:ext cx="495969" cy="1049255"/>
                </a:xfrm>
                <a:custGeom>
                  <a:avLst/>
                  <a:gdLst>
                    <a:gd name="connsiteX0" fmla="*/ 0 w 311344"/>
                    <a:gd name="connsiteY0" fmla="*/ 1049255 h 1049255"/>
                    <a:gd name="connsiteX1" fmla="*/ 155672 w 311344"/>
                    <a:gd name="connsiteY1" fmla="*/ 0 h 1049255"/>
                    <a:gd name="connsiteX2" fmla="*/ 311344 w 311344"/>
                    <a:gd name="connsiteY2" fmla="*/ 1049255 h 1049255"/>
                    <a:gd name="connsiteX3" fmla="*/ 0 w 311344"/>
                    <a:gd name="connsiteY3" fmla="*/ 1049255 h 1049255"/>
                    <a:gd name="connsiteX0" fmla="*/ 45684 w 357028"/>
                    <a:gd name="connsiteY0" fmla="*/ 1049255 h 1049255"/>
                    <a:gd name="connsiteX1" fmla="*/ 201356 w 357028"/>
                    <a:gd name="connsiteY1" fmla="*/ 0 h 1049255"/>
                    <a:gd name="connsiteX2" fmla="*/ 357028 w 357028"/>
                    <a:gd name="connsiteY2" fmla="*/ 1049255 h 1049255"/>
                    <a:gd name="connsiteX3" fmla="*/ 45684 w 357028"/>
                    <a:gd name="connsiteY3" fmla="*/ 1049255 h 1049255"/>
                    <a:gd name="connsiteX0" fmla="*/ 45684 w 416158"/>
                    <a:gd name="connsiteY0" fmla="*/ 1049255 h 1049255"/>
                    <a:gd name="connsiteX1" fmla="*/ 201356 w 416158"/>
                    <a:gd name="connsiteY1" fmla="*/ 0 h 1049255"/>
                    <a:gd name="connsiteX2" fmla="*/ 357028 w 416158"/>
                    <a:gd name="connsiteY2" fmla="*/ 1049255 h 1049255"/>
                    <a:gd name="connsiteX3" fmla="*/ 45684 w 416158"/>
                    <a:gd name="connsiteY3" fmla="*/ 1049255 h 1049255"/>
                    <a:gd name="connsiteX0" fmla="*/ 87161 w 457635"/>
                    <a:gd name="connsiteY0" fmla="*/ 1049255 h 1049255"/>
                    <a:gd name="connsiteX1" fmla="*/ 242833 w 457635"/>
                    <a:gd name="connsiteY1" fmla="*/ 0 h 1049255"/>
                    <a:gd name="connsiteX2" fmla="*/ 398505 w 457635"/>
                    <a:gd name="connsiteY2" fmla="*/ 1049255 h 1049255"/>
                    <a:gd name="connsiteX3" fmla="*/ 87161 w 457635"/>
                    <a:gd name="connsiteY3" fmla="*/ 1049255 h 1049255"/>
                    <a:gd name="connsiteX0" fmla="*/ 87161 w 500627"/>
                    <a:gd name="connsiteY0" fmla="*/ 1049255 h 1049255"/>
                    <a:gd name="connsiteX1" fmla="*/ 242833 w 500627"/>
                    <a:gd name="connsiteY1" fmla="*/ 0 h 1049255"/>
                    <a:gd name="connsiteX2" fmla="*/ 398505 w 500627"/>
                    <a:gd name="connsiteY2" fmla="*/ 1049255 h 1049255"/>
                    <a:gd name="connsiteX3" fmla="*/ 87161 w 500627"/>
                    <a:gd name="connsiteY3" fmla="*/ 1049255 h 1049255"/>
                    <a:gd name="connsiteX0" fmla="*/ 91187 w 504653"/>
                    <a:gd name="connsiteY0" fmla="*/ 1049255 h 1049255"/>
                    <a:gd name="connsiteX1" fmla="*/ 246859 w 504653"/>
                    <a:gd name="connsiteY1" fmla="*/ 0 h 1049255"/>
                    <a:gd name="connsiteX2" fmla="*/ 402531 w 504653"/>
                    <a:gd name="connsiteY2" fmla="*/ 1049255 h 1049255"/>
                    <a:gd name="connsiteX3" fmla="*/ 91187 w 504653"/>
                    <a:gd name="connsiteY3" fmla="*/ 1049255 h 1049255"/>
                    <a:gd name="connsiteX0" fmla="*/ 91187 w 500775"/>
                    <a:gd name="connsiteY0" fmla="*/ 1049255 h 1049255"/>
                    <a:gd name="connsiteX1" fmla="*/ 246859 w 500775"/>
                    <a:gd name="connsiteY1" fmla="*/ 0 h 1049255"/>
                    <a:gd name="connsiteX2" fmla="*/ 402531 w 500775"/>
                    <a:gd name="connsiteY2" fmla="*/ 1049255 h 1049255"/>
                    <a:gd name="connsiteX3" fmla="*/ 91187 w 500775"/>
                    <a:gd name="connsiteY3" fmla="*/ 1049255 h 1049255"/>
                    <a:gd name="connsiteX0" fmla="*/ 91187 w 484758"/>
                    <a:gd name="connsiteY0" fmla="*/ 1049255 h 1049255"/>
                    <a:gd name="connsiteX1" fmla="*/ 246859 w 484758"/>
                    <a:gd name="connsiteY1" fmla="*/ 0 h 1049255"/>
                    <a:gd name="connsiteX2" fmla="*/ 402531 w 484758"/>
                    <a:gd name="connsiteY2" fmla="*/ 1049255 h 1049255"/>
                    <a:gd name="connsiteX3" fmla="*/ 91187 w 484758"/>
                    <a:gd name="connsiteY3" fmla="*/ 1049255 h 1049255"/>
                    <a:gd name="connsiteX0" fmla="*/ 91187 w 488692"/>
                    <a:gd name="connsiteY0" fmla="*/ 1049255 h 1049255"/>
                    <a:gd name="connsiteX1" fmla="*/ 246859 w 488692"/>
                    <a:gd name="connsiteY1" fmla="*/ 0 h 1049255"/>
                    <a:gd name="connsiteX2" fmla="*/ 402531 w 488692"/>
                    <a:gd name="connsiteY2" fmla="*/ 1049255 h 1049255"/>
                    <a:gd name="connsiteX3" fmla="*/ 91187 w 488692"/>
                    <a:gd name="connsiteY3" fmla="*/ 1049255 h 1049255"/>
                    <a:gd name="connsiteX0" fmla="*/ 91187 w 492707"/>
                    <a:gd name="connsiteY0" fmla="*/ 1049255 h 1049255"/>
                    <a:gd name="connsiteX1" fmla="*/ 246859 w 492707"/>
                    <a:gd name="connsiteY1" fmla="*/ 0 h 1049255"/>
                    <a:gd name="connsiteX2" fmla="*/ 402531 w 492707"/>
                    <a:gd name="connsiteY2" fmla="*/ 1049255 h 1049255"/>
                    <a:gd name="connsiteX3" fmla="*/ 91187 w 492707"/>
                    <a:gd name="connsiteY3" fmla="*/ 1049255 h 1049255"/>
                    <a:gd name="connsiteX0" fmla="*/ 95257 w 496777"/>
                    <a:gd name="connsiteY0" fmla="*/ 1049255 h 1049255"/>
                    <a:gd name="connsiteX1" fmla="*/ 250929 w 496777"/>
                    <a:gd name="connsiteY1" fmla="*/ 0 h 1049255"/>
                    <a:gd name="connsiteX2" fmla="*/ 406601 w 496777"/>
                    <a:gd name="connsiteY2" fmla="*/ 1049255 h 1049255"/>
                    <a:gd name="connsiteX3" fmla="*/ 95257 w 496777"/>
                    <a:gd name="connsiteY3" fmla="*/ 1049255 h 1049255"/>
                    <a:gd name="connsiteX0" fmla="*/ 95257 w 485293"/>
                    <a:gd name="connsiteY0" fmla="*/ 1049255 h 1049255"/>
                    <a:gd name="connsiteX1" fmla="*/ 250929 w 485293"/>
                    <a:gd name="connsiteY1" fmla="*/ 0 h 1049255"/>
                    <a:gd name="connsiteX2" fmla="*/ 406601 w 485293"/>
                    <a:gd name="connsiteY2" fmla="*/ 1049255 h 1049255"/>
                    <a:gd name="connsiteX3" fmla="*/ 95257 w 485293"/>
                    <a:gd name="connsiteY3" fmla="*/ 1049255 h 1049255"/>
                    <a:gd name="connsiteX0" fmla="*/ 95257 w 494828"/>
                    <a:gd name="connsiteY0" fmla="*/ 1049255 h 1049255"/>
                    <a:gd name="connsiteX1" fmla="*/ 250929 w 494828"/>
                    <a:gd name="connsiteY1" fmla="*/ 0 h 1049255"/>
                    <a:gd name="connsiteX2" fmla="*/ 406601 w 494828"/>
                    <a:gd name="connsiteY2" fmla="*/ 1049255 h 1049255"/>
                    <a:gd name="connsiteX3" fmla="*/ 95257 w 494828"/>
                    <a:gd name="connsiteY3" fmla="*/ 1049255 h 1049255"/>
                    <a:gd name="connsiteX0" fmla="*/ 95257 w 493814"/>
                    <a:gd name="connsiteY0" fmla="*/ 1049255 h 1049255"/>
                    <a:gd name="connsiteX1" fmla="*/ 250929 w 493814"/>
                    <a:gd name="connsiteY1" fmla="*/ 0 h 1049255"/>
                    <a:gd name="connsiteX2" fmla="*/ 406601 w 493814"/>
                    <a:gd name="connsiteY2" fmla="*/ 1049255 h 1049255"/>
                    <a:gd name="connsiteX3" fmla="*/ 95257 w 493814"/>
                    <a:gd name="connsiteY3" fmla="*/ 1049255 h 1049255"/>
                    <a:gd name="connsiteX0" fmla="*/ 95257 w 496864"/>
                    <a:gd name="connsiteY0" fmla="*/ 1049255 h 1049255"/>
                    <a:gd name="connsiteX1" fmla="*/ 250929 w 496864"/>
                    <a:gd name="connsiteY1" fmla="*/ 0 h 1049255"/>
                    <a:gd name="connsiteX2" fmla="*/ 406601 w 496864"/>
                    <a:gd name="connsiteY2" fmla="*/ 1049255 h 1049255"/>
                    <a:gd name="connsiteX3" fmla="*/ 95257 w 496864"/>
                    <a:gd name="connsiteY3" fmla="*/ 1049255 h 1049255"/>
                    <a:gd name="connsiteX0" fmla="*/ 95257 w 497887"/>
                    <a:gd name="connsiteY0" fmla="*/ 1049255 h 1049255"/>
                    <a:gd name="connsiteX1" fmla="*/ 250929 w 497887"/>
                    <a:gd name="connsiteY1" fmla="*/ 0 h 1049255"/>
                    <a:gd name="connsiteX2" fmla="*/ 406601 w 497887"/>
                    <a:gd name="connsiteY2" fmla="*/ 1049255 h 1049255"/>
                    <a:gd name="connsiteX3" fmla="*/ 95257 w 497887"/>
                    <a:gd name="connsiteY3" fmla="*/ 1049255 h 1049255"/>
                    <a:gd name="connsiteX0" fmla="*/ 95257 w 495969"/>
                    <a:gd name="connsiteY0" fmla="*/ 1049255 h 1049255"/>
                    <a:gd name="connsiteX1" fmla="*/ 250929 w 495969"/>
                    <a:gd name="connsiteY1" fmla="*/ 0 h 1049255"/>
                    <a:gd name="connsiteX2" fmla="*/ 406601 w 495969"/>
                    <a:gd name="connsiteY2" fmla="*/ 1049255 h 1049255"/>
                    <a:gd name="connsiteX3" fmla="*/ 95257 w 495969"/>
                    <a:gd name="connsiteY3" fmla="*/ 1049255 h 10492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95969" h="1049255">
                      <a:moveTo>
                        <a:pt x="95257" y="1049255"/>
                      </a:moveTo>
                      <a:cubicBezTo>
                        <a:pt x="6676" y="723357"/>
                        <a:pt x="-121664" y="317947"/>
                        <a:pt x="250929" y="0"/>
                      </a:cubicBezTo>
                      <a:cubicBezTo>
                        <a:pt x="612920" y="328549"/>
                        <a:pt x="489882" y="781667"/>
                        <a:pt x="406601" y="1049255"/>
                      </a:cubicBezTo>
                      <a:lnTo>
                        <a:pt x="95257" y="1049255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400" dirty="0"/>
                </a:p>
              </p:txBody>
            </p:sp>
            <p:sp>
              <p:nvSpPr>
                <p:cNvPr id="35" name="자유형: 도형 34">
                  <a:extLst>
                    <a:ext uri="{FF2B5EF4-FFF2-40B4-BE49-F238E27FC236}">
                      <a16:creationId xmlns:a16="http://schemas.microsoft.com/office/drawing/2014/main" id="{8F48F4F8-139B-4033-8A10-8F6699C3926C}"/>
                    </a:ext>
                  </a:extLst>
                </p:cNvPr>
                <p:cNvSpPr/>
                <p:nvPr userDrawn="1"/>
              </p:nvSpPr>
              <p:spPr>
                <a:xfrm>
                  <a:off x="5939427" y="102551"/>
                  <a:ext cx="364003" cy="92935"/>
                </a:xfrm>
                <a:custGeom>
                  <a:avLst/>
                  <a:gdLst>
                    <a:gd name="connsiteX0" fmla="*/ 0 w 364003"/>
                    <a:gd name="connsiteY0" fmla="*/ 0 h 92935"/>
                    <a:gd name="connsiteX1" fmla="*/ 364003 w 364003"/>
                    <a:gd name="connsiteY1" fmla="*/ 0 h 92935"/>
                    <a:gd name="connsiteX2" fmla="*/ 336518 w 364003"/>
                    <a:gd name="connsiteY2" fmla="*/ 92935 h 92935"/>
                    <a:gd name="connsiteX3" fmla="*/ 25174 w 364003"/>
                    <a:gd name="connsiteY3" fmla="*/ 92935 h 92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64003" h="92935">
                      <a:moveTo>
                        <a:pt x="0" y="0"/>
                      </a:moveTo>
                      <a:lnTo>
                        <a:pt x="364003" y="0"/>
                      </a:lnTo>
                      <a:lnTo>
                        <a:pt x="336518" y="92935"/>
                      </a:lnTo>
                      <a:lnTo>
                        <a:pt x="25174" y="92935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400"/>
                </a:p>
              </p:txBody>
            </p:sp>
            <p:sp>
              <p:nvSpPr>
                <p:cNvPr id="36" name="자유형: 도형 35">
                  <a:extLst>
                    <a:ext uri="{FF2B5EF4-FFF2-40B4-BE49-F238E27FC236}">
                      <a16:creationId xmlns:a16="http://schemas.microsoft.com/office/drawing/2014/main" id="{1B13B33C-E953-4CCE-A9B0-8BAF1A14BCD1}"/>
                    </a:ext>
                  </a:extLst>
                </p:cNvPr>
                <p:cNvSpPr/>
                <p:nvPr userDrawn="1"/>
              </p:nvSpPr>
              <p:spPr>
                <a:xfrm>
                  <a:off x="5893989" y="-857099"/>
                  <a:ext cx="444279" cy="350537"/>
                </a:xfrm>
                <a:custGeom>
                  <a:avLst/>
                  <a:gdLst>
                    <a:gd name="connsiteX0" fmla="*/ 227272 w 444279"/>
                    <a:gd name="connsiteY0" fmla="*/ 0 h 350537"/>
                    <a:gd name="connsiteX1" fmla="*/ 440556 w 444279"/>
                    <a:gd name="connsiteY1" fmla="*/ 335046 h 350537"/>
                    <a:gd name="connsiteX2" fmla="*/ 444279 w 444279"/>
                    <a:gd name="connsiteY2" fmla="*/ 350537 h 350537"/>
                    <a:gd name="connsiteX3" fmla="*/ 0 w 444279"/>
                    <a:gd name="connsiteY3" fmla="*/ 350537 h 350537"/>
                    <a:gd name="connsiteX4" fmla="*/ 8223 w 444279"/>
                    <a:gd name="connsiteY4" fmla="*/ 318604 h 350537"/>
                    <a:gd name="connsiteX5" fmla="*/ 227272 w 444279"/>
                    <a:gd name="connsiteY5" fmla="*/ 0 h 3505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44279" h="350537">
                      <a:moveTo>
                        <a:pt x="227272" y="0"/>
                      </a:moveTo>
                      <a:cubicBezTo>
                        <a:pt x="340394" y="102672"/>
                        <a:pt x="406151" y="217508"/>
                        <a:pt x="440556" y="335046"/>
                      </a:cubicBezTo>
                      <a:lnTo>
                        <a:pt x="444279" y="350537"/>
                      </a:lnTo>
                      <a:lnTo>
                        <a:pt x="0" y="350537"/>
                      </a:lnTo>
                      <a:lnTo>
                        <a:pt x="8223" y="318604"/>
                      </a:lnTo>
                      <a:cubicBezTo>
                        <a:pt x="43321" y="207258"/>
                        <a:pt x="110837" y="99358"/>
                        <a:pt x="22727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400"/>
                </a:p>
              </p:txBody>
            </p:sp>
          </p:grpSp>
          <p:sp>
            <p:nvSpPr>
              <p:cNvPr id="30" name="타원 29">
                <a:extLst>
                  <a:ext uri="{FF2B5EF4-FFF2-40B4-BE49-F238E27FC236}">
                    <a16:creationId xmlns:a16="http://schemas.microsoft.com/office/drawing/2014/main" id="{C8CF60D7-5C5A-451E-BE72-BA888208BAF2}"/>
                  </a:ext>
                </a:extLst>
              </p:cNvPr>
              <p:cNvSpPr/>
              <p:nvPr userDrawn="1"/>
            </p:nvSpPr>
            <p:spPr>
              <a:xfrm>
                <a:off x="5535216" y="-351600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  <p:sp>
            <p:nvSpPr>
              <p:cNvPr id="31" name="직사각형 30">
                <a:extLst>
                  <a:ext uri="{FF2B5EF4-FFF2-40B4-BE49-F238E27FC236}">
                    <a16:creationId xmlns:a16="http://schemas.microsoft.com/office/drawing/2014/main" id="{47DE17EC-22E7-4731-8B49-B51235A1DF1F}"/>
                  </a:ext>
                </a:extLst>
              </p:cNvPr>
              <p:cNvSpPr/>
              <p:nvPr userDrawn="1"/>
            </p:nvSpPr>
            <p:spPr>
              <a:xfrm flipH="1">
                <a:off x="5614416" y="6445"/>
                <a:ext cx="21600" cy="432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  <p:sp>
            <p:nvSpPr>
              <p:cNvPr id="32" name="자유형: 도형 31">
                <a:extLst>
                  <a:ext uri="{FF2B5EF4-FFF2-40B4-BE49-F238E27FC236}">
                    <a16:creationId xmlns:a16="http://schemas.microsoft.com/office/drawing/2014/main" id="{548997DE-64C7-44A9-A88E-2031BD44F473}"/>
                  </a:ext>
                </a:extLst>
              </p:cNvPr>
              <p:cNvSpPr/>
              <p:nvPr userDrawn="1"/>
            </p:nvSpPr>
            <p:spPr>
              <a:xfrm>
                <a:off x="5304862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  <p:sp>
            <p:nvSpPr>
              <p:cNvPr id="33" name="자유형: 도형 32">
                <a:extLst>
                  <a:ext uri="{FF2B5EF4-FFF2-40B4-BE49-F238E27FC236}">
                    <a16:creationId xmlns:a16="http://schemas.microsoft.com/office/drawing/2014/main" id="{4E2EBBBA-5F6E-4A7C-B230-6E02F5B0DE65}"/>
                  </a:ext>
                </a:extLst>
              </p:cNvPr>
              <p:cNvSpPr/>
              <p:nvPr userDrawn="1"/>
            </p:nvSpPr>
            <p:spPr>
              <a:xfrm flipH="1">
                <a:off x="5807099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</p:grpSp>
      </p:grpSp>
      <p:sp>
        <p:nvSpPr>
          <p:cNvPr id="10" name="Text Placeholder 9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431371" y="3717033"/>
            <a:ext cx="5088565" cy="1440161"/>
          </a:xfrm>
          <a:prstGeom prst="rect">
            <a:avLst/>
          </a:prstGeom>
        </p:spPr>
        <p:txBody>
          <a:bodyPr anchor="ctr"/>
          <a:lstStyle>
            <a:lvl1pPr marL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8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>
                <a:ea typeface="맑은 고딕" pitchFamily="50" charset="-127"/>
              </a:rPr>
              <a:t>FREE PPT 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>
                <a:ea typeface="맑은 고딕" pitchFamily="50" charset="-127"/>
              </a:rPr>
              <a:t>TEMPLATES</a:t>
            </a:r>
            <a:endParaRPr lang="en-US" altLang="ko-KR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Text Placeholder 9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31174" y="5157192"/>
            <a:ext cx="5088565" cy="672075"/>
          </a:xfrm>
          <a:prstGeom prst="rect">
            <a:avLst/>
          </a:prstGeom>
        </p:spPr>
        <p:txBody>
          <a:bodyPr anchor="ctr"/>
          <a:lstStyle>
            <a:lvl1pPr marL="0" indent="0" algn="l" fontAlgn="auto">
              <a:spcBef>
                <a:spcPts val="0"/>
              </a:spcBef>
              <a:spcAft>
                <a:spcPts val="0"/>
              </a:spcAft>
              <a:buNone/>
              <a:defRPr sz="1867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/>
              <a:t>INSERT THE TITLE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/>
              <a:t>OF YOUR PRESENTATION HERE    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0" y="6309320"/>
            <a:ext cx="1219200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2400"/>
          </a:p>
        </p:txBody>
      </p:sp>
    </p:spTree>
    <p:extLst>
      <p:ext uri="{BB962C8B-B14F-4D97-AF65-F5344CB8AC3E}">
        <p14:creationId xmlns:p14="http://schemas.microsoft.com/office/powerpoint/2010/main" val="3060930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그림 개체 틀 10">
            <a:extLst>
              <a:ext uri="{FF2B5EF4-FFF2-40B4-BE49-F238E27FC236}">
                <a16:creationId xmlns:a16="http://schemas.microsoft.com/office/drawing/2014/main" id="{24943D91-C407-41C1-8574-76661B57139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864087" y="1908313"/>
            <a:ext cx="3424579" cy="3040360"/>
          </a:xfrm>
          <a:custGeom>
            <a:avLst/>
            <a:gdLst>
              <a:gd name="connsiteX0" fmla="*/ 125450 w 2568434"/>
              <a:gd name="connsiteY0" fmla="*/ 111684 h 2280270"/>
              <a:gd name="connsiteX1" fmla="*/ 2442984 w 2568434"/>
              <a:gd name="connsiteY1" fmla="*/ 111684 h 2280270"/>
              <a:gd name="connsiteX2" fmla="*/ 2442984 w 2568434"/>
              <a:gd name="connsiteY2" fmla="*/ 2168586 h 2280270"/>
              <a:gd name="connsiteX3" fmla="*/ 125450 w 2568434"/>
              <a:gd name="connsiteY3" fmla="*/ 2168586 h 2280270"/>
              <a:gd name="connsiteX4" fmla="*/ 96085 w 2568434"/>
              <a:gd name="connsiteY4" fmla="*/ 82319 h 2280270"/>
              <a:gd name="connsiteX5" fmla="*/ 96085 w 2568434"/>
              <a:gd name="connsiteY5" fmla="*/ 2197951 h 2280270"/>
              <a:gd name="connsiteX6" fmla="*/ 2472349 w 2568434"/>
              <a:gd name="connsiteY6" fmla="*/ 2197951 h 2280270"/>
              <a:gd name="connsiteX7" fmla="*/ 2472349 w 2568434"/>
              <a:gd name="connsiteY7" fmla="*/ 82319 h 2280270"/>
              <a:gd name="connsiteX8" fmla="*/ 0 w 2568434"/>
              <a:gd name="connsiteY8" fmla="*/ 0 h 2280270"/>
              <a:gd name="connsiteX9" fmla="*/ 2568434 w 2568434"/>
              <a:gd name="connsiteY9" fmla="*/ 0 h 2280270"/>
              <a:gd name="connsiteX10" fmla="*/ 2568434 w 2568434"/>
              <a:gd name="connsiteY10" fmla="*/ 2280270 h 2280270"/>
              <a:gd name="connsiteX11" fmla="*/ 0 w 2568434"/>
              <a:gd name="connsiteY11" fmla="*/ 2280270 h 2280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68434" h="2280270">
                <a:moveTo>
                  <a:pt x="125450" y="111684"/>
                </a:moveTo>
                <a:lnTo>
                  <a:pt x="2442984" y="111684"/>
                </a:lnTo>
                <a:lnTo>
                  <a:pt x="2442984" y="2168586"/>
                </a:lnTo>
                <a:lnTo>
                  <a:pt x="125450" y="2168586"/>
                </a:lnTo>
                <a:close/>
                <a:moveTo>
                  <a:pt x="96085" y="82319"/>
                </a:moveTo>
                <a:lnTo>
                  <a:pt x="96085" y="2197951"/>
                </a:lnTo>
                <a:lnTo>
                  <a:pt x="2472349" y="2197951"/>
                </a:lnTo>
                <a:lnTo>
                  <a:pt x="2472349" y="82319"/>
                </a:lnTo>
                <a:close/>
                <a:moveTo>
                  <a:pt x="0" y="0"/>
                </a:moveTo>
                <a:lnTo>
                  <a:pt x="2568434" y="0"/>
                </a:lnTo>
                <a:lnTo>
                  <a:pt x="2568434" y="2280270"/>
                </a:lnTo>
                <a:lnTo>
                  <a:pt x="0" y="228027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3" name="그림 개체 틀 12">
            <a:extLst>
              <a:ext uri="{FF2B5EF4-FFF2-40B4-BE49-F238E27FC236}">
                <a16:creationId xmlns:a16="http://schemas.microsoft.com/office/drawing/2014/main" id="{D19E2BEF-0357-4B60-8F97-1B4CBD18E02A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0272000" y="4938000"/>
            <a:ext cx="1920000" cy="1920000"/>
          </a:xfrm>
          <a:custGeom>
            <a:avLst/>
            <a:gdLst>
              <a:gd name="connsiteX0" fmla="*/ 125363 w 1440000"/>
              <a:gd name="connsiteY0" fmla="*/ 124056 h 1440000"/>
              <a:gd name="connsiteX1" fmla="*/ 1314637 w 1440000"/>
              <a:gd name="connsiteY1" fmla="*/ 124056 h 1440000"/>
              <a:gd name="connsiteX2" fmla="*/ 1314637 w 1440000"/>
              <a:gd name="connsiteY2" fmla="*/ 1315945 h 1440000"/>
              <a:gd name="connsiteX3" fmla="*/ 125363 w 1440000"/>
              <a:gd name="connsiteY3" fmla="*/ 1315945 h 1440000"/>
              <a:gd name="connsiteX4" fmla="*/ 92030 w 1440000"/>
              <a:gd name="connsiteY4" fmla="*/ 90723 h 1440000"/>
              <a:gd name="connsiteX5" fmla="*/ 92030 w 1440000"/>
              <a:gd name="connsiteY5" fmla="*/ 1349278 h 1440000"/>
              <a:gd name="connsiteX6" fmla="*/ 1347970 w 1440000"/>
              <a:gd name="connsiteY6" fmla="*/ 1349278 h 1440000"/>
              <a:gd name="connsiteX7" fmla="*/ 1347970 w 1440000"/>
              <a:gd name="connsiteY7" fmla="*/ 90723 h 1440000"/>
              <a:gd name="connsiteX8" fmla="*/ 0 w 1440000"/>
              <a:gd name="connsiteY8" fmla="*/ 0 h 1440000"/>
              <a:gd name="connsiteX9" fmla="*/ 1440000 w 1440000"/>
              <a:gd name="connsiteY9" fmla="*/ 0 h 1440000"/>
              <a:gd name="connsiteX10" fmla="*/ 1440000 w 1440000"/>
              <a:gd name="connsiteY10" fmla="*/ 1440000 h 1440000"/>
              <a:gd name="connsiteX11" fmla="*/ 0 w 1440000"/>
              <a:gd name="connsiteY11" fmla="*/ 144000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40000" h="1440000">
                <a:moveTo>
                  <a:pt x="125363" y="124056"/>
                </a:moveTo>
                <a:lnTo>
                  <a:pt x="1314637" y="124056"/>
                </a:lnTo>
                <a:lnTo>
                  <a:pt x="1314637" y="1315945"/>
                </a:lnTo>
                <a:lnTo>
                  <a:pt x="125363" y="1315945"/>
                </a:lnTo>
                <a:close/>
                <a:moveTo>
                  <a:pt x="92030" y="90723"/>
                </a:moveTo>
                <a:lnTo>
                  <a:pt x="92030" y="1349278"/>
                </a:lnTo>
                <a:lnTo>
                  <a:pt x="1347970" y="1349278"/>
                </a:lnTo>
                <a:lnTo>
                  <a:pt x="1347970" y="90723"/>
                </a:lnTo>
                <a:close/>
                <a:moveTo>
                  <a:pt x="0" y="0"/>
                </a:moveTo>
                <a:lnTo>
                  <a:pt x="1440000" y="0"/>
                </a:lnTo>
                <a:lnTo>
                  <a:pt x="1440000" y="1440000"/>
                </a:lnTo>
                <a:lnTo>
                  <a:pt x="0" y="1440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2" name="그림 개체 틀 11">
            <a:extLst>
              <a:ext uri="{FF2B5EF4-FFF2-40B4-BE49-F238E27FC236}">
                <a16:creationId xmlns:a16="http://schemas.microsoft.com/office/drawing/2014/main" id="{C69723CC-367A-47C2-9C98-4E37F9539DBD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4944085" y="0"/>
            <a:ext cx="1920000" cy="1920000"/>
          </a:xfrm>
          <a:custGeom>
            <a:avLst/>
            <a:gdLst>
              <a:gd name="connsiteX0" fmla="*/ 125363 w 1440000"/>
              <a:gd name="connsiteY0" fmla="*/ 124056 h 1440000"/>
              <a:gd name="connsiteX1" fmla="*/ 1314637 w 1440000"/>
              <a:gd name="connsiteY1" fmla="*/ 124056 h 1440000"/>
              <a:gd name="connsiteX2" fmla="*/ 1314637 w 1440000"/>
              <a:gd name="connsiteY2" fmla="*/ 1315945 h 1440000"/>
              <a:gd name="connsiteX3" fmla="*/ 125363 w 1440000"/>
              <a:gd name="connsiteY3" fmla="*/ 1315945 h 1440000"/>
              <a:gd name="connsiteX4" fmla="*/ 92030 w 1440000"/>
              <a:gd name="connsiteY4" fmla="*/ 90723 h 1440000"/>
              <a:gd name="connsiteX5" fmla="*/ 92030 w 1440000"/>
              <a:gd name="connsiteY5" fmla="*/ 1349278 h 1440000"/>
              <a:gd name="connsiteX6" fmla="*/ 1347970 w 1440000"/>
              <a:gd name="connsiteY6" fmla="*/ 1349278 h 1440000"/>
              <a:gd name="connsiteX7" fmla="*/ 1347970 w 1440000"/>
              <a:gd name="connsiteY7" fmla="*/ 90723 h 1440000"/>
              <a:gd name="connsiteX8" fmla="*/ 0 w 1440000"/>
              <a:gd name="connsiteY8" fmla="*/ 0 h 1440000"/>
              <a:gd name="connsiteX9" fmla="*/ 1440000 w 1440000"/>
              <a:gd name="connsiteY9" fmla="*/ 0 h 1440000"/>
              <a:gd name="connsiteX10" fmla="*/ 1440000 w 1440000"/>
              <a:gd name="connsiteY10" fmla="*/ 1440000 h 1440000"/>
              <a:gd name="connsiteX11" fmla="*/ 0 w 1440000"/>
              <a:gd name="connsiteY11" fmla="*/ 144000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40000" h="1440000">
                <a:moveTo>
                  <a:pt x="125363" y="124056"/>
                </a:moveTo>
                <a:lnTo>
                  <a:pt x="1314637" y="124056"/>
                </a:lnTo>
                <a:lnTo>
                  <a:pt x="1314637" y="1315945"/>
                </a:lnTo>
                <a:lnTo>
                  <a:pt x="125363" y="1315945"/>
                </a:lnTo>
                <a:close/>
                <a:moveTo>
                  <a:pt x="92030" y="90723"/>
                </a:moveTo>
                <a:lnTo>
                  <a:pt x="92030" y="1349278"/>
                </a:lnTo>
                <a:lnTo>
                  <a:pt x="1347970" y="1349278"/>
                </a:lnTo>
                <a:lnTo>
                  <a:pt x="1347970" y="90723"/>
                </a:lnTo>
                <a:close/>
                <a:moveTo>
                  <a:pt x="0" y="0"/>
                </a:moveTo>
                <a:lnTo>
                  <a:pt x="1440000" y="0"/>
                </a:lnTo>
                <a:lnTo>
                  <a:pt x="1440000" y="1440000"/>
                </a:lnTo>
                <a:lnTo>
                  <a:pt x="0" y="1440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1428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12192000" cy="41021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94234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Images and Contents Layout">
    <p:bg>
      <p:bgPr>
        <a:solidFill>
          <a:srgbClr val="FFCE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4638"/>
            <a:ext cx="12192000" cy="7680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932723"/>
            <a:ext cx="12192000" cy="3840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67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8572376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6096000" cy="68580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658077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그림 개체 틀 11">
            <a:extLst>
              <a:ext uri="{FF2B5EF4-FFF2-40B4-BE49-F238E27FC236}">
                <a16:creationId xmlns:a16="http://schemas.microsoft.com/office/drawing/2014/main" id="{BC15B180-CBF0-499C-A764-95FA7614ACA6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9312000" y="-1"/>
            <a:ext cx="2880000" cy="6858001"/>
          </a:xfrm>
          <a:custGeom>
            <a:avLst/>
            <a:gdLst>
              <a:gd name="connsiteX0" fmla="*/ 0 w 2160000"/>
              <a:gd name="connsiteY0" fmla="*/ 1425596 h 5143501"/>
              <a:gd name="connsiteX1" fmla="*/ 651889 w 2160000"/>
              <a:gd name="connsiteY1" fmla="*/ 2077485 h 5143501"/>
              <a:gd name="connsiteX2" fmla="*/ 0 w 2160000"/>
              <a:gd name="connsiteY2" fmla="*/ 2729373 h 5143501"/>
              <a:gd name="connsiteX3" fmla="*/ 0 w 2160000"/>
              <a:gd name="connsiteY3" fmla="*/ 0 h 5143501"/>
              <a:gd name="connsiteX4" fmla="*/ 2160000 w 2160000"/>
              <a:gd name="connsiteY4" fmla="*/ 0 h 5143501"/>
              <a:gd name="connsiteX5" fmla="*/ 2160000 w 2160000"/>
              <a:gd name="connsiteY5" fmla="*/ 5143501 h 5143501"/>
              <a:gd name="connsiteX6" fmla="*/ 0 w 2160000"/>
              <a:gd name="connsiteY6" fmla="*/ 5143501 h 5143501"/>
              <a:gd name="connsiteX7" fmla="*/ 0 w 2160000"/>
              <a:gd name="connsiteY7" fmla="*/ 2856759 h 5143501"/>
              <a:gd name="connsiteX8" fmla="*/ 779274 w 2160000"/>
              <a:gd name="connsiteY8" fmla="*/ 2077485 h 5143501"/>
              <a:gd name="connsiteX9" fmla="*/ 0 w 2160000"/>
              <a:gd name="connsiteY9" fmla="*/ 1298211 h 5143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60000" h="5143501">
                <a:moveTo>
                  <a:pt x="0" y="1425596"/>
                </a:moveTo>
                <a:lnTo>
                  <a:pt x="651889" y="2077485"/>
                </a:lnTo>
                <a:lnTo>
                  <a:pt x="0" y="2729373"/>
                </a:lnTo>
                <a:close/>
                <a:moveTo>
                  <a:pt x="0" y="0"/>
                </a:moveTo>
                <a:lnTo>
                  <a:pt x="2160000" y="0"/>
                </a:lnTo>
                <a:lnTo>
                  <a:pt x="2160000" y="5143501"/>
                </a:lnTo>
                <a:lnTo>
                  <a:pt x="0" y="5143501"/>
                </a:lnTo>
                <a:lnTo>
                  <a:pt x="0" y="2856759"/>
                </a:lnTo>
                <a:lnTo>
                  <a:pt x="779274" y="2077485"/>
                </a:lnTo>
                <a:lnTo>
                  <a:pt x="0" y="129821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4" name="그림 개체 틀 13">
            <a:extLst>
              <a:ext uri="{FF2B5EF4-FFF2-40B4-BE49-F238E27FC236}">
                <a16:creationId xmlns:a16="http://schemas.microsoft.com/office/drawing/2014/main" id="{1FA03D3A-E0EA-4B8F-B538-58CE5D4DB322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6312005" y="2841757"/>
            <a:ext cx="2880000" cy="4016243"/>
          </a:xfrm>
          <a:custGeom>
            <a:avLst/>
            <a:gdLst>
              <a:gd name="connsiteX0" fmla="*/ 1563187 w 2160000"/>
              <a:gd name="connsiteY0" fmla="*/ 0 h 3012182"/>
              <a:gd name="connsiteX1" fmla="*/ 2160000 w 2160000"/>
              <a:gd name="connsiteY1" fmla="*/ 0 h 3012182"/>
              <a:gd name="connsiteX2" fmla="*/ 2160000 w 2160000"/>
              <a:gd name="connsiteY2" fmla="*/ 596813 h 3012182"/>
              <a:gd name="connsiteX3" fmla="*/ 0 w 2160000"/>
              <a:gd name="connsiteY3" fmla="*/ 0 h 3012182"/>
              <a:gd name="connsiteX4" fmla="*/ 1435802 w 2160000"/>
              <a:gd name="connsiteY4" fmla="*/ 0 h 3012182"/>
              <a:gd name="connsiteX5" fmla="*/ 2160000 w 2160000"/>
              <a:gd name="connsiteY5" fmla="*/ 724199 h 3012182"/>
              <a:gd name="connsiteX6" fmla="*/ 2160000 w 2160000"/>
              <a:gd name="connsiteY6" fmla="*/ 3012182 h 3012182"/>
              <a:gd name="connsiteX7" fmla="*/ 0 w 2160000"/>
              <a:gd name="connsiteY7" fmla="*/ 3012182 h 3012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60000" h="3012182">
                <a:moveTo>
                  <a:pt x="1563187" y="0"/>
                </a:moveTo>
                <a:lnTo>
                  <a:pt x="2160000" y="0"/>
                </a:lnTo>
                <a:lnTo>
                  <a:pt x="2160000" y="596813"/>
                </a:lnTo>
                <a:close/>
                <a:moveTo>
                  <a:pt x="0" y="0"/>
                </a:moveTo>
                <a:lnTo>
                  <a:pt x="1435802" y="0"/>
                </a:lnTo>
                <a:lnTo>
                  <a:pt x="2160000" y="724199"/>
                </a:lnTo>
                <a:lnTo>
                  <a:pt x="2160000" y="3012182"/>
                </a:lnTo>
                <a:lnTo>
                  <a:pt x="0" y="301218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656000" y="2841757"/>
            <a:ext cx="1536011" cy="401624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3" name="그림 개체 틀 12">
            <a:extLst>
              <a:ext uri="{FF2B5EF4-FFF2-40B4-BE49-F238E27FC236}">
                <a16:creationId xmlns:a16="http://schemas.microsoft.com/office/drawing/2014/main" id="{1EBCCB12-3AC7-4A57-8E11-5324E7CB7D04}"/>
              </a:ext>
            </a:extLst>
          </p:cNvPr>
          <p:cNvSpPr>
            <a:spLocks noGrp="1"/>
          </p:cNvSpPr>
          <p:nvPr>
            <p:ph type="pic" idx="14" hasCustomPrompt="1"/>
          </p:nvPr>
        </p:nvSpPr>
        <p:spPr>
          <a:xfrm>
            <a:off x="4656000" y="-1"/>
            <a:ext cx="4525107" cy="2724647"/>
          </a:xfrm>
          <a:custGeom>
            <a:avLst/>
            <a:gdLst>
              <a:gd name="connsiteX0" fmla="*/ 3393830 w 3393830"/>
              <a:gd name="connsiteY0" fmla="*/ 1435011 h 2043485"/>
              <a:gd name="connsiteX1" fmla="*/ 3393830 w 3393830"/>
              <a:gd name="connsiteY1" fmla="*/ 2043485 h 2043485"/>
              <a:gd name="connsiteX2" fmla="*/ 2785356 w 3393830"/>
              <a:gd name="connsiteY2" fmla="*/ 2043485 h 2043485"/>
              <a:gd name="connsiteX3" fmla="*/ 0 w 3393830"/>
              <a:gd name="connsiteY3" fmla="*/ 0 h 2043485"/>
              <a:gd name="connsiteX4" fmla="*/ 3393830 w 3393830"/>
              <a:gd name="connsiteY4" fmla="*/ 0 h 2043485"/>
              <a:gd name="connsiteX5" fmla="*/ 3393830 w 3393830"/>
              <a:gd name="connsiteY5" fmla="*/ 1307626 h 2043485"/>
              <a:gd name="connsiteX6" fmla="*/ 2657971 w 3393830"/>
              <a:gd name="connsiteY6" fmla="*/ 2043485 h 2043485"/>
              <a:gd name="connsiteX7" fmla="*/ 0 w 3393830"/>
              <a:gd name="connsiteY7" fmla="*/ 2043485 h 204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93830" h="2043485">
                <a:moveTo>
                  <a:pt x="3393830" y="1435011"/>
                </a:moveTo>
                <a:lnTo>
                  <a:pt x="3393830" y="2043485"/>
                </a:lnTo>
                <a:lnTo>
                  <a:pt x="2785356" y="2043485"/>
                </a:lnTo>
                <a:close/>
                <a:moveTo>
                  <a:pt x="0" y="0"/>
                </a:moveTo>
                <a:lnTo>
                  <a:pt x="3393830" y="0"/>
                </a:lnTo>
                <a:lnTo>
                  <a:pt x="3393830" y="1307626"/>
                </a:lnTo>
                <a:lnTo>
                  <a:pt x="2657971" y="2043485"/>
                </a:lnTo>
                <a:lnTo>
                  <a:pt x="0" y="204348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465534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그림 개체 틀 23">
            <a:extLst>
              <a:ext uri="{FF2B5EF4-FFF2-40B4-BE49-F238E27FC236}">
                <a16:creationId xmlns:a16="http://schemas.microsoft.com/office/drawing/2014/main" id="{6F099B2E-9C61-4C91-AB24-AB7B70E2D2E0}"/>
              </a:ext>
            </a:extLst>
          </p:cNvPr>
          <p:cNvSpPr>
            <a:spLocks noGrp="1"/>
          </p:cNvSpPr>
          <p:nvPr>
            <p:ph type="pic" idx="18" hasCustomPrompt="1"/>
          </p:nvPr>
        </p:nvSpPr>
        <p:spPr>
          <a:xfrm>
            <a:off x="9735105" y="1993507"/>
            <a:ext cx="2454575" cy="4865768"/>
          </a:xfrm>
          <a:custGeom>
            <a:avLst/>
            <a:gdLst>
              <a:gd name="connsiteX0" fmla="*/ 540722 w 1840931"/>
              <a:gd name="connsiteY0" fmla="*/ 1288720 h 3649326"/>
              <a:gd name="connsiteX1" fmla="*/ 1084110 w 1840931"/>
              <a:gd name="connsiteY1" fmla="*/ 1832108 h 3649326"/>
              <a:gd name="connsiteX2" fmla="*/ 548200 w 1840931"/>
              <a:gd name="connsiteY2" fmla="*/ 2368018 h 3649326"/>
              <a:gd name="connsiteX3" fmla="*/ 0 w 1840931"/>
              <a:gd name="connsiteY3" fmla="*/ 1824663 h 3649326"/>
              <a:gd name="connsiteX4" fmla="*/ 1840931 w 1840931"/>
              <a:gd name="connsiteY4" fmla="*/ 0 h 3649326"/>
              <a:gd name="connsiteX5" fmla="*/ 1840931 w 1840931"/>
              <a:gd name="connsiteY5" fmla="*/ 3649326 h 3649326"/>
              <a:gd name="connsiteX6" fmla="*/ 609809 w 1840931"/>
              <a:gd name="connsiteY6" fmla="*/ 2429083 h 3649326"/>
              <a:gd name="connsiteX7" fmla="*/ 1206783 w 1840931"/>
              <a:gd name="connsiteY7" fmla="*/ 1832108 h 3649326"/>
              <a:gd name="connsiteX8" fmla="*/ 602331 w 1840931"/>
              <a:gd name="connsiteY8" fmla="*/ 1227655 h 3649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40931" h="3649326">
                <a:moveTo>
                  <a:pt x="540722" y="1288720"/>
                </a:moveTo>
                <a:lnTo>
                  <a:pt x="1084110" y="1832108"/>
                </a:lnTo>
                <a:lnTo>
                  <a:pt x="548200" y="2368018"/>
                </a:lnTo>
                <a:lnTo>
                  <a:pt x="0" y="1824663"/>
                </a:lnTo>
                <a:close/>
                <a:moveTo>
                  <a:pt x="1840931" y="0"/>
                </a:moveTo>
                <a:lnTo>
                  <a:pt x="1840931" y="3649326"/>
                </a:lnTo>
                <a:lnTo>
                  <a:pt x="609809" y="2429083"/>
                </a:lnTo>
                <a:lnTo>
                  <a:pt x="1206783" y="1832108"/>
                </a:lnTo>
                <a:lnTo>
                  <a:pt x="602331" y="122765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3" name="그림 개체 틀 22">
            <a:extLst>
              <a:ext uri="{FF2B5EF4-FFF2-40B4-BE49-F238E27FC236}">
                <a16:creationId xmlns:a16="http://schemas.microsoft.com/office/drawing/2014/main" id="{02450FB2-6A00-42CF-B869-69B7A802C2C5}"/>
              </a:ext>
            </a:extLst>
          </p:cNvPr>
          <p:cNvSpPr>
            <a:spLocks noGrp="1"/>
          </p:cNvSpPr>
          <p:nvPr>
            <p:ph type="pic" idx="19" hasCustomPrompt="1"/>
          </p:nvPr>
        </p:nvSpPr>
        <p:spPr>
          <a:xfrm>
            <a:off x="7301842" y="4514695"/>
            <a:ext cx="4707717" cy="2358672"/>
          </a:xfrm>
          <a:custGeom>
            <a:avLst/>
            <a:gdLst>
              <a:gd name="connsiteX0" fmla="*/ 2368610 w 3530788"/>
              <a:gd name="connsiteY0" fmla="*/ 604337 h 1769004"/>
              <a:gd name="connsiteX1" fmla="*/ 3530788 w 3530788"/>
              <a:gd name="connsiteY1" fmla="*/ 1761052 h 1769004"/>
              <a:gd name="connsiteX2" fmla="*/ 0 w 3530788"/>
              <a:gd name="connsiteY2" fmla="*/ 1769004 h 1769004"/>
              <a:gd name="connsiteX3" fmla="*/ 1159186 w 3530788"/>
              <a:gd name="connsiteY3" fmla="*/ 604826 h 1769004"/>
              <a:gd name="connsiteX4" fmla="*/ 1763653 w 3530788"/>
              <a:gd name="connsiteY4" fmla="*/ 1209294 h 1769004"/>
              <a:gd name="connsiteX5" fmla="*/ 1761418 w 3530788"/>
              <a:gd name="connsiteY5" fmla="*/ 0 h 1769004"/>
              <a:gd name="connsiteX6" fmla="*/ 2307129 w 3530788"/>
              <a:gd name="connsiteY6" fmla="*/ 543145 h 1769004"/>
              <a:gd name="connsiteX7" fmla="*/ 1763653 w 3530788"/>
              <a:gd name="connsiteY7" fmla="*/ 1086621 h 1769004"/>
              <a:gd name="connsiteX8" fmla="*/ 1220390 w 3530788"/>
              <a:gd name="connsiteY8" fmla="*/ 543358 h 1769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30788" h="1769004">
                <a:moveTo>
                  <a:pt x="2368610" y="604337"/>
                </a:moveTo>
                <a:lnTo>
                  <a:pt x="3530788" y="1761052"/>
                </a:lnTo>
                <a:lnTo>
                  <a:pt x="0" y="1769004"/>
                </a:lnTo>
                <a:lnTo>
                  <a:pt x="1159186" y="604826"/>
                </a:lnTo>
                <a:lnTo>
                  <a:pt x="1763653" y="1209294"/>
                </a:lnTo>
                <a:close/>
                <a:moveTo>
                  <a:pt x="1761418" y="0"/>
                </a:moveTo>
                <a:lnTo>
                  <a:pt x="2307129" y="543145"/>
                </a:lnTo>
                <a:lnTo>
                  <a:pt x="1763653" y="1086621"/>
                </a:lnTo>
                <a:lnTo>
                  <a:pt x="1220390" y="54335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2" name="그림 개체 틀 21">
            <a:extLst>
              <a:ext uri="{FF2B5EF4-FFF2-40B4-BE49-F238E27FC236}">
                <a16:creationId xmlns:a16="http://schemas.microsoft.com/office/drawing/2014/main" id="{818F7804-9A99-482C-9BFA-8B2E895ADDDC}"/>
              </a:ext>
            </a:extLst>
          </p:cNvPr>
          <p:cNvSpPr>
            <a:spLocks noGrp="1"/>
          </p:cNvSpPr>
          <p:nvPr>
            <p:ph type="pic" idx="20" hasCustomPrompt="1"/>
          </p:nvPr>
        </p:nvSpPr>
        <p:spPr>
          <a:xfrm>
            <a:off x="4655242" y="1993507"/>
            <a:ext cx="4909149" cy="4865768"/>
          </a:xfrm>
          <a:custGeom>
            <a:avLst/>
            <a:gdLst>
              <a:gd name="connsiteX0" fmla="*/ 3143876 w 3681862"/>
              <a:gd name="connsiteY0" fmla="*/ 1291431 h 3649326"/>
              <a:gd name="connsiteX1" fmla="*/ 3681862 w 3681862"/>
              <a:gd name="connsiteY1" fmla="*/ 1824663 h 3649326"/>
              <a:gd name="connsiteX2" fmla="*/ 3136398 w 3681862"/>
              <a:gd name="connsiteY2" fmla="*/ 2365307 h 3649326"/>
              <a:gd name="connsiteX3" fmla="*/ 2603199 w 3681862"/>
              <a:gd name="connsiteY3" fmla="*/ 1832108 h 3649326"/>
              <a:gd name="connsiteX4" fmla="*/ 1840931 w 3681862"/>
              <a:gd name="connsiteY4" fmla="*/ 0 h 3649326"/>
              <a:gd name="connsiteX5" fmla="*/ 3082267 w 3681862"/>
              <a:gd name="connsiteY5" fmla="*/ 1230367 h 3649326"/>
              <a:gd name="connsiteX6" fmla="*/ 2480526 w 3681862"/>
              <a:gd name="connsiteY6" fmla="*/ 1832108 h 3649326"/>
              <a:gd name="connsiteX7" fmla="*/ 3074789 w 3681862"/>
              <a:gd name="connsiteY7" fmla="*/ 2426371 h 3649326"/>
              <a:gd name="connsiteX8" fmla="*/ 1840931 w 3681862"/>
              <a:gd name="connsiteY8" fmla="*/ 3649326 h 3649326"/>
              <a:gd name="connsiteX9" fmla="*/ 0 w 3681862"/>
              <a:gd name="connsiteY9" fmla="*/ 1824663 h 3649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681862" h="3649326">
                <a:moveTo>
                  <a:pt x="3143876" y="1291431"/>
                </a:moveTo>
                <a:lnTo>
                  <a:pt x="3681862" y="1824663"/>
                </a:lnTo>
                <a:lnTo>
                  <a:pt x="3136398" y="2365307"/>
                </a:lnTo>
                <a:lnTo>
                  <a:pt x="2603199" y="1832108"/>
                </a:lnTo>
                <a:close/>
                <a:moveTo>
                  <a:pt x="1840931" y="0"/>
                </a:moveTo>
                <a:lnTo>
                  <a:pt x="3082267" y="1230367"/>
                </a:lnTo>
                <a:lnTo>
                  <a:pt x="2480526" y="1832108"/>
                </a:lnTo>
                <a:lnTo>
                  <a:pt x="3074789" y="2426371"/>
                </a:lnTo>
                <a:lnTo>
                  <a:pt x="1840931" y="3649326"/>
                </a:lnTo>
                <a:lnTo>
                  <a:pt x="0" y="182466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1" name="그림 개체 틀 20">
            <a:extLst>
              <a:ext uri="{FF2B5EF4-FFF2-40B4-BE49-F238E27FC236}">
                <a16:creationId xmlns:a16="http://schemas.microsoft.com/office/drawing/2014/main" id="{59353D25-D7C0-4FC1-88CF-A55DAFC5690D}"/>
              </a:ext>
            </a:extLst>
          </p:cNvPr>
          <p:cNvSpPr>
            <a:spLocks noGrp="1"/>
          </p:cNvSpPr>
          <p:nvPr>
            <p:ph type="pic" idx="21" hasCustomPrompt="1"/>
          </p:nvPr>
        </p:nvSpPr>
        <p:spPr>
          <a:xfrm>
            <a:off x="7195824" y="-15091"/>
            <a:ext cx="4909149" cy="4356885"/>
          </a:xfrm>
          <a:custGeom>
            <a:avLst/>
            <a:gdLst>
              <a:gd name="connsiteX0" fmla="*/ 1843166 w 3681862"/>
              <a:gd name="connsiteY0" fmla="*/ 2193152 h 3267664"/>
              <a:gd name="connsiteX1" fmla="*/ 2381694 w 3681862"/>
              <a:gd name="connsiteY1" fmla="*/ 2731680 h 3267664"/>
              <a:gd name="connsiteX2" fmla="*/ 1840931 w 3681862"/>
              <a:gd name="connsiteY2" fmla="*/ 3267664 h 3267664"/>
              <a:gd name="connsiteX3" fmla="*/ 1302413 w 3681862"/>
              <a:gd name="connsiteY3" fmla="*/ 2733905 h 3267664"/>
              <a:gd name="connsiteX4" fmla="*/ 1467221 w 3681862"/>
              <a:gd name="connsiteY4" fmla="*/ 0 h 3267664"/>
              <a:gd name="connsiteX5" fmla="*/ 2284092 w 3681862"/>
              <a:gd name="connsiteY5" fmla="*/ 19269 h 3267664"/>
              <a:gd name="connsiteX6" fmla="*/ 3681862 w 3681862"/>
              <a:gd name="connsiteY6" fmla="*/ 1443001 h 3267664"/>
              <a:gd name="connsiteX7" fmla="*/ 2443303 w 3681862"/>
              <a:gd name="connsiteY7" fmla="*/ 2670616 h 3267664"/>
              <a:gd name="connsiteX8" fmla="*/ 1843166 w 3681862"/>
              <a:gd name="connsiteY8" fmla="*/ 2070479 h 3267664"/>
              <a:gd name="connsiteX9" fmla="*/ 1240805 w 3681862"/>
              <a:gd name="connsiteY9" fmla="*/ 2672841 h 3267664"/>
              <a:gd name="connsiteX10" fmla="*/ 0 w 3681862"/>
              <a:gd name="connsiteY10" fmla="*/ 1443001 h 3267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681862" h="3267664">
                <a:moveTo>
                  <a:pt x="1843166" y="2193152"/>
                </a:moveTo>
                <a:lnTo>
                  <a:pt x="2381694" y="2731680"/>
                </a:lnTo>
                <a:lnTo>
                  <a:pt x="1840931" y="3267664"/>
                </a:lnTo>
                <a:lnTo>
                  <a:pt x="1302413" y="2733905"/>
                </a:lnTo>
                <a:close/>
                <a:moveTo>
                  <a:pt x="1467221" y="0"/>
                </a:moveTo>
                <a:cubicBezTo>
                  <a:pt x="1832276" y="3773"/>
                  <a:pt x="1919036" y="-406"/>
                  <a:pt x="2284092" y="19269"/>
                </a:cubicBezTo>
                <a:lnTo>
                  <a:pt x="3681862" y="1443001"/>
                </a:lnTo>
                <a:lnTo>
                  <a:pt x="2443303" y="2670616"/>
                </a:lnTo>
                <a:lnTo>
                  <a:pt x="1843166" y="2070479"/>
                </a:lnTo>
                <a:lnTo>
                  <a:pt x="1240805" y="2672841"/>
                </a:lnTo>
                <a:lnTo>
                  <a:pt x="0" y="144300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985468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4638"/>
            <a:ext cx="12192000" cy="7680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932723"/>
            <a:ext cx="12192000" cy="3840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67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527382" y="1689609"/>
            <a:ext cx="1920213" cy="230425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527382" y="4101075"/>
            <a:ext cx="1920213" cy="230425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2548907" y="1689609"/>
            <a:ext cx="1920213" cy="230425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7" hasCustomPrompt="1"/>
          </p:nvPr>
        </p:nvSpPr>
        <p:spPr>
          <a:xfrm>
            <a:off x="2548907" y="4101075"/>
            <a:ext cx="1920213" cy="230425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5" name="Picture Placeholder 2"/>
          <p:cNvSpPr>
            <a:spLocks noGrp="1"/>
          </p:cNvSpPr>
          <p:nvPr>
            <p:ph type="pic" idx="18" hasCustomPrompt="1"/>
          </p:nvPr>
        </p:nvSpPr>
        <p:spPr>
          <a:xfrm>
            <a:off x="7648072" y="1689609"/>
            <a:ext cx="1920213" cy="230425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19" hasCustomPrompt="1"/>
          </p:nvPr>
        </p:nvSpPr>
        <p:spPr>
          <a:xfrm>
            <a:off x="7648074" y="4101075"/>
            <a:ext cx="1920213" cy="230425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20" hasCustomPrompt="1"/>
          </p:nvPr>
        </p:nvSpPr>
        <p:spPr>
          <a:xfrm>
            <a:off x="9669598" y="1689609"/>
            <a:ext cx="1920213" cy="230425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8" name="Picture Placeholder 2"/>
          <p:cNvSpPr>
            <a:spLocks noGrp="1"/>
          </p:cNvSpPr>
          <p:nvPr>
            <p:ph type="pic" idx="21" hasCustomPrompt="1"/>
          </p:nvPr>
        </p:nvSpPr>
        <p:spPr>
          <a:xfrm>
            <a:off x="9669598" y="4101075"/>
            <a:ext cx="1920213" cy="230425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4570431" y="1700807"/>
            <a:ext cx="2976331" cy="470452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5800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s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8" y="12347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Fully Editable Shapes</a:t>
            </a:r>
          </a:p>
        </p:txBody>
      </p:sp>
    </p:spTree>
    <p:extLst>
      <p:ext uri="{BB962C8B-B14F-4D97-AF65-F5344CB8AC3E}">
        <p14:creationId xmlns:p14="http://schemas.microsoft.com/office/powerpoint/2010/main" val="27379050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4638"/>
            <a:ext cx="12192000" cy="7680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11" name="Rounded Rectangle 10"/>
          <p:cNvSpPr/>
          <p:nvPr userDrawn="1"/>
        </p:nvSpPr>
        <p:spPr>
          <a:xfrm>
            <a:off x="472011" y="1508786"/>
            <a:ext cx="3799787" cy="4865561"/>
          </a:xfrm>
          <a:prstGeom prst="roundRect">
            <a:avLst>
              <a:gd name="adj" fmla="val 396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sp>
        <p:nvSpPr>
          <p:cNvPr id="17" name="Rounded Rectangle 16"/>
          <p:cNvSpPr/>
          <p:nvPr userDrawn="1"/>
        </p:nvSpPr>
        <p:spPr>
          <a:xfrm>
            <a:off x="709243" y="1796667"/>
            <a:ext cx="144693" cy="4320631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>
              <a:solidFill>
                <a:schemeClr val="bg1"/>
              </a:solidFill>
            </a:endParaRPr>
          </a:p>
        </p:txBody>
      </p:sp>
      <p:sp>
        <p:nvSpPr>
          <p:cNvPr id="18" name="Half Frame 17"/>
          <p:cNvSpPr/>
          <p:nvPr userDrawn="1"/>
        </p:nvSpPr>
        <p:spPr>
          <a:xfrm rot="5400000">
            <a:off x="3456857" y="1650935"/>
            <a:ext cx="669775" cy="669775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7117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3"/>
          <p:cNvSpPr/>
          <p:nvPr/>
        </p:nvSpPr>
        <p:spPr>
          <a:xfrm flipH="1">
            <a:off x="3296500" y="0"/>
            <a:ext cx="150800" cy="6858000"/>
          </a:xfrm>
          <a:prstGeom prst="rect">
            <a:avLst/>
          </a:prstGeom>
          <a:gradFill>
            <a:gsLst>
              <a:gs pos="0">
                <a:srgbClr val="000014">
                  <a:alpha val="20000"/>
                </a:srgbClr>
              </a:gs>
              <a:gs pos="100000">
                <a:srgbClr val="000014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Google Shape;82;p13"/>
          <p:cNvSpPr/>
          <p:nvPr/>
        </p:nvSpPr>
        <p:spPr>
          <a:xfrm>
            <a:off x="3447300" y="0"/>
            <a:ext cx="87448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3" name="Google Shape;83;p13"/>
          <p:cNvSpPr txBox="1">
            <a:spLocks noGrp="1"/>
          </p:cNvSpPr>
          <p:nvPr>
            <p:ph type="title"/>
          </p:nvPr>
        </p:nvSpPr>
        <p:spPr>
          <a:xfrm>
            <a:off x="312600" y="767333"/>
            <a:ext cx="2728400" cy="5308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sldNum" idx="12"/>
          </p:nvPr>
        </p:nvSpPr>
        <p:spPr>
          <a:xfrm>
            <a:off x="11409045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786972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7" name="그룹 3076">
            <a:extLst>
              <a:ext uri="{FF2B5EF4-FFF2-40B4-BE49-F238E27FC236}">
                <a16:creationId xmlns:a16="http://schemas.microsoft.com/office/drawing/2014/main" id="{98E1F27A-257B-4D1A-B672-BC3E23A06118}"/>
              </a:ext>
            </a:extLst>
          </p:cNvPr>
          <p:cNvGrpSpPr/>
          <p:nvPr userDrawn="1"/>
        </p:nvGrpSpPr>
        <p:grpSpPr>
          <a:xfrm>
            <a:off x="2536949" y="2050023"/>
            <a:ext cx="7493412" cy="4798013"/>
            <a:chOff x="2401342" y="248706"/>
            <a:chExt cx="5620059" cy="3598510"/>
          </a:xfrm>
          <a:solidFill>
            <a:schemeClr val="bg1"/>
          </a:solidFill>
        </p:grpSpPr>
        <p:sp>
          <p:nvSpPr>
            <p:cNvPr id="26" name="Oval 11">
              <a:extLst>
                <a:ext uri="{FF2B5EF4-FFF2-40B4-BE49-F238E27FC236}">
                  <a16:creationId xmlns:a16="http://schemas.microsoft.com/office/drawing/2014/main" id="{AFA52AFD-A09C-4B39-B8D1-31F5FF21F177}"/>
                </a:ext>
              </a:extLst>
            </p:cNvPr>
            <p:cNvSpPr/>
            <p:nvPr userDrawn="1"/>
          </p:nvSpPr>
          <p:spPr>
            <a:xfrm>
              <a:off x="4283968" y="941198"/>
              <a:ext cx="956850" cy="9568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27" name="Oval 11">
              <a:extLst>
                <a:ext uri="{FF2B5EF4-FFF2-40B4-BE49-F238E27FC236}">
                  <a16:creationId xmlns:a16="http://schemas.microsoft.com/office/drawing/2014/main" id="{28048BEE-7C53-42D0-A506-848E3F17217E}"/>
                </a:ext>
              </a:extLst>
            </p:cNvPr>
            <p:cNvSpPr/>
            <p:nvPr userDrawn="1"/>
          </p:nvSpPr>
          <p:spPr>
            <a:xfrm>
              <a:off x="4080672" y="1386488"/>
              <a:ext cx="491180" cy="49118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28" name="Oval 11">
              <a:extLst>
                <a:ext uri="{FF2B5EF4-FFF2-40B4-BE49-F238E27FC236}">
                  <a16:creationId xmlns:a16="http://schemas.microsoft.com/office/drawing/2014/main" id="{55B93957-A57C-44E0-A336-699EE6B4F6CC}"/>
                </a:ext>
              </a:extLst>
            </p:cNvPr>
            <p:cNvSpPr/>
            <p:nvPr userDrawn="1"/>
          </p:nvSpPr>
          <p:spPr>
            <a:xfrm>
              <a:off x="3485352" y="1717923"/>
              <a:ext cx="1190640" cy="11906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29" name="Oval 11">
              <a:extLst>
                <a:ext uri="{FF2B5EF4-FFF2-40B4-BE49-F238E27FC236}">
                  <a16:creationId xmlns:a16="http://schemas.microsoft.com/office/drawing/2014/main" id="{0C21273E-B44A-44F4-BED0-FE6BE1C84CED}"/>
                </a:ext>
              </a:extLst>
            </p:cNvPr>
            <p:cNvSpPr/>
            <p:nvPr userDrawn="1"/>
          </p:nvSpPr>
          <p:spPr>
            <a:xfrm>
              <a:off x="2886827" y="1894030"/>
              <a:ext cx="1190640" cy="11906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30" name="Oval 11">
              <a:extLst>
                <a:ext uri="{FF2B5EF4-FFF2-40B4-BE49-F238E27FC236}">
                  <a16:creationId xmlns:a16="http://schemas.microsoft.com/office/drawing/2014/main" id="{C9498B36-2DEE-4230-ADEC-8236BBAE4F80}"/>
                </a:ext>
              </a:extLst>
            </p:cNvPr>
            <p:cNvSpPr/>
            <p:nvPr userDrawn="1"/>
          </p:nvSpPr>
          <p:spPr>
            <a:xfrm>
              <a:off x="2401342" y="2516235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31" name="Oval 11">
              <a:extLst>
                <a:ext uri="{FF2B5EF4-FFF2-40B4-BE49-F238E27FC236}">
                  <a16:creationId xmlns:a16="http://schemas.microsoft.com/office/drawing/2014/main" id="{EEE0F05A-0627-4B21-8C58-1FF2AFA50934}"/>
                </a:ext>
              </a:extLst>
            </p:cNvPr>
            <p:cNvSpPr/>
            <p:nvPr userDrawn="1"/>
          </p:nvSpPr>
          <p:spPr>
            <a:xfrm>
              <a:off x="3017096" y="2797485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32" name="Oval 11">
              <a:extLst>
                <a:ext uri="{FF2B5EF4-FFF2-40B4-BE49-F238E27FC236}">
                  <a16:creationId xmlns:a16="http://schemas.microsoft.com/office/drawing/2014/main" id="{5AC876EE-8F1E-42E3-85E8-F082493EA4B2}"/>
                </a:ext>
              </a:extLst>
            </p:cNvPr>
            <p:cNvSpPr/>
            <p:nvPr userDrawn="1"/>
          </p:nvSpPr>
          <p:spPr>
            <a:xfrm>
              <a:off x="3562974" y="2003019"/>
              <a:ext cx="1844197" cy="184419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33" name="Oval 11">
              <a:extLst>
                <a:ext uri="{FF2B5EF4-FFF2-40B4-BE49-F238E27FC236}">
                  <a16:creationId xmlns:a16="http://schemas.microsoft.com/office/drawing/2014/main" id="{AE727798-AF92-4B1B-B34B-6A0B5F01364D}"/>
                </a:ext>
              </a:extLst>
            </p:cNvPr>
            <p:cNvSpPr/>
            <p:nvPr userDrawn="1"/>
          </p:nvSpPr>
          <p:spPr>
            <a:xfrm>
              <a:off x="4999309" y="3011131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34" name="Oval 11">
              <a:extLst>
                <a:ext uri="{FF2B5EF4-FFF2-40B4-BE49-F238E27FC236}">
                  <a16:creationId xmlns:a16="http://schemas.microsoft.com/office/drawing/2014/main" id="{0A1A70B0-8EC9-4232-A569-700F9CB90D86}"/>
                </a:ext>
              </a:extLst>
            </p:cNvPr>
            <p:cNvSpPr/>
            <p:nvPr userDrawn="1"/>
          </p:nvSpPr>
          <p:spPr>
            <a:xfrm>
              <a:off x="5653222" y="2981733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35" name="Oval 11">
              <a:extLst>
                <a:ext uri="{FF2B5EF4-FFF2-40B4-BE49-F238E27FC236}">
                  <a16:creationId xmlns:a16="http://schemas.microsoft.com/office/drawing/2014/main" id="{8468AA9A-5D52-41E9-AE95-D453CCCDE517}"/>
                </a:ext>
              </a:extLst>
            </p:cNvPr>
            <p:cNvSpPr/>
            <p:nvPr userDrawn="1"/>
          </p:nvSpPr>
          <p:spPr>
            <a:xfrm>
              <a:off x="6035666" y="2445747"/>
              <a:ext cx="1363186" cy="136318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36" name="Oval 11">
              <a:extLst>
                <a:ext uri="{FF2B5EF4-FFF2-40B4-BE49-F238E27FC236}">
                  <a16:creationId xmlns:a16="http://schemas.microsoft.com/office/drawing/2014/main" id="{F238635E-ADE2-4689-B906-BFA3780205D3}"/>
                </a:ext>
              </a:extLst>
            </p:cNvPr>
            <p:cNvSpPr/>
            <p:nvPr userDrawn="1"/>
          </p:nvSpPr>
          <p:spPr>
            <a:xfrm>
              <a:off x="7037784" y="2729409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37" name="Oval 11">
              <a:extLst>
                <a:ext uri="{FF2B5EF4-FFF2-40B4-BE49-F238E27FC236}">
                  <a16:creationId xmlns:a16="http://schemas.microsoft.com/office/drawing/2014/main" id="{4A66CCF7-4F34-4CEF-A93F-D4C3FBBC31C8}"/>
                </a:ext>
              </a:extLst>
            </p:cNvPr>
            <p:cNvSpPr/>
            <p:nvPr userDrawn="1"/>
          </p:nvSpPr>
          <p:spPr>
            <a:xfrm>
              <a:off x="6658215" y="1725625"/>
              <a:ext cx="1363186" cy="136318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38" name="Oval 11">
              <a:extLst>
                <a:ext uri="{FF2B5EF4-FFF2-40B4-BE49-F238E27FC236}">
                  <a16:creationId xmlns:a16="http://schemas.microsoft.com/office/drawing/2014/main" id="{ED5842E9-7C7B-4145-8777-A72EAA033919}"/>
                </a:ext>
              </a:extLst>
            </p:cNvPr>
            <p:cNvSpPr/>
            <p:nvPr userDrawn="1"/>
          </p:nvSpPr>
          <p:spPr>
            <a:xfrm>
              <a:off x="4702059" y="880592"/>
              <a:ext cx="1040194" cy="104019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39" name="Oval 11">
              <a:extLst>
                <a:ext uri="{FF2B5EF4-FFF2-40B4-BE49-F238E27FC236}">
                  <a16:creationId xmlns:a16="http://schemas.microsoft.com/office/drawing/2014/main" id="{FE795315-79B9-4ACC-A173-0FF1208985F1}"/>
                </a:ext>
              </a:extLst>
            </p:cNvPr>
            <p:cNvSpPr/>
            <p:nvPr userDrawn="1"/>
          </p:nvSpPr>
          <p:spPr>
            <a:xfrm>
              <a:off x="5200227" y="1153449"/>
              <a:ext cx="1040194" cy="104019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40" name="Oval 11">
              <a:extLst>
                <a:ext uri="{FF2B5EF4-FFF2-40B4-BE49-F238E27FC236}">
                  <a16:creationId xmlns:a16="http://schemas.microsoft.com/office/drawing/2014/main" id="{3C261F52-1234-4DC3-A2FF-D2EDCDFBD59B}"/>
                </a:ext>
              </a:extLst>
            </p:cNvPr>
            <p:cNvSpPr/>
            <p:nvPr userDrawn="1"/>
          </p:nvSpPr>
          <p:spPr>
            <a:xfrm>
              <a:off x="5945245" y="1484448"/>
              <a:ext cx="701108" cy="70110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41" name="Oval 11">
              <a:extLst>
                <a:ext uri="{FF2B5EF4-FFF2-40B4-BE49-F238E27FC236}">
                  <a16:creationId xmlns:a16="http://schemas.microsoft.com/office/drawing/2014/main" id="{8898D16D-0930-4BB5-A3BE-871D589D05A2}"/>
                </a:ext>
              </a:extLst>
            </p:cNvPr>
            <p:cNvSpPr/>
            <p:nvPr userDrawn="1"/>
          </p:nvSpPr>
          <p:spPr>
            <a:xfrm>
              <a:off x="6121822" y="1792219"/>
              <a:ext cx="1040194" cy="104019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42" name="Oval 11">
              <a:extLst>
                <a:ext uri="{FF2B5EF4-FFF2-40B4-BE49-F238E27FC236}">
                  <a16:creationId xmlns:a16="http://schemas.microsoft.com/office/drawing/2014/main" id="{7BD6D6B7-F491-44FF-BEFA-1D7F73C5CB3B}"/>
                </a:ext>
              </a:extLst>
            </p:cNvPr>
            <p:cNvSpPr/>
            <p:nvPr userDrawn="1"/>
          </p:nvSpPr>
          <p:spPr>
            <a:xfrm>
              <a:off x="4251327" y="1369850"/>
              <a:ext cx="2136016" cy="213601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7" name="사다리꼴 6">
              <a:extLst>
                <a:ext uri="{FF2B5EF4-FFF2-40B4-BE49-F238E27FC236}">
                  <a16:creationId xmlns:a16="http://schemas.microsoft.com/office/drawing/2014/main" id="{A3711D92-0D82-4A0C-98E5-DF2B26ADA064}"/>
                </a:ext>
              </a:extLst>
            </p:cNvPr>
            <p:cNvSpPr/>
            <p:nvPr userDrawn="1"/>
          </p:nvSpPr>
          <p:spPr>
            <a:xfrm>
              <a:off x="4765704" y="248706"/>
              <a:ext cx="608632" cy="1216152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</p:grpSp>
      <p:sp>
        <p:nvSpPr>
          <p:cNvPr id="4" name="Rectangle 3"/>
          <p:cNvSpPr/>
          <p:nvPr userDrawn="1"/>
        </p:nvSpPr>
        <p:spPr>
          <a:xfrm>
            <a:off x="0" y="0"/>
            <a:ext cx="12192000" cy="17968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0" y="5064987"/>
            <a:ext cx="12192000" cy="1793013"/>
            <a:chOff x="0" y="3798740"/>
            <a:chExt cx="9144000" cy="1344760"/>
          </a:xfrm>
        </p:grpSpPr>
        <p:sp>
          <p:nvSpPr>
            <p:cNvPr id="6" name="Rectangle 5"/>
            <p:cNvSpPr/>
            <p:nvPr userDrawn="1"/>
          </p:nvSpPr>
          <p:spPr>
            <a:xfrm>
              <a:off x="0" y="4731990"/>
              <a:ext cx="9144000" cy="4115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endParaRPr lang="ko-KR" altLang="en-US" sz="2400"/>
            </a:p>
          </p:txBody>
        </p:sp>
        <p:sp>
          <p:nvSpPr>
            <p:cNvPr id="2" name="Oval 1"/>
            <p:cNvSpPr/>
            <p:nvPr userDrawn="1"/>
          </p:nvSpPr>
          <p:spPr>
            <a:xfrm>
              <a:off x="2195736" y="4299942"/>
              <a:ext cx="576064" cy="57606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8" name="Oval 7"/>
            <p:cNvSpPr/>
            <p:nvPr userDrawn="1"/>
          </p:nvSpPr>
          <p:spPr>
            <a:xfrm>
              <a:off x="1772072" y="4361681"/>
              <a:ext cx="576064" cy="57606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9" name="Oval 8"/>
            <p:cNvSpPr/>
            <p:nvPr userDrawn="1"/>
          </p:nvSpPr>
          <p:spPr>
            <a:xfrm>
              <a:off x="1330152" y="4539308"/>
              <a:ext cx="596602" cy="59660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12" name="Oval 11"/>
            <p:cNvSpPr/>
            <p:nvPr userDrawn="1"/>
          </p:nvSpPr>
          <p:spPr>
            <a:xfrm>
              <a:off x="7092280" y="3798740"/>
              <a:ext cx="596602" cy="59660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13" name="Oval 12"/>
            <p:cNvSpPr/>
            <p:nvPr userDrawn="1"/>
          </p:nvSpPr>
          <p:spPr>
            <a:xfrm>
              <a:off x="6495678" y="4341143"/>
              <a:ext cx="596602" cy="59660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14" name="Oval 13"/>
            <p:cNvSpPr/>
            <p:nvPr userDrawn="1"/>
          </p:nvSpPr>
          <p:spPr>
            <a:xfrm>
              <a:off x="6991200" y="4240063"/>
              <a:ext cx="697682" cy="6976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15" name="Oval 14"/>
            <p:cNvSpPr/>
            <p:nvPr userDrawn="1"/>
          </p:nvSpPr>
          <p:spPr>
            <a:xfrm>
              <a:off x="7392378" y="4244602"/>
              <a:ext cx="593007" cy="59300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16" name="Oval 15"/>
            <p:cNvSpPr/>
            <p:nvPr userDrawn="1"/>
          </p:nvSpPr>
          <p:spPr>
            <a:xfrm>
              <a:off x="7812360" y="4435486"/>
              <a:ext cx="593007" cy="59300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</p:grp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4101075"/>
            <a:ext cx="12192000" cy="76808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-197" y="4965171"/>
            <a:ext cx="12192000" cy="3840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67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3" name="Group 2"/>
          <p:cNvGrpSpPr/>
          <p:nvPr userDrawn="1"/>
        </p:nvGrpSpPr>
        <p:grpSpPr>
          <a:xfrm>
            <a:off x="8714128" y="1472678"/>
            <a:ext cx="897131" cy="648281"/>
            <a:chOff x="6495678" y="1779663"/>
            <a:chExt cx="672848" cy="486211"/>
          </a:xfrm>
        </p:grpSpPr>
        <p:sp>
          <p:nvSpPr>
            <p:cNvPr id="17" name="Oval 16"/>
            <p:cNvSpPr/>
            <p:nvPr userDrawn="1"/>
          </p:nvSpPr>
          <p:spPr>
            <a:xfrm>
              <a:off x="6588225" y="1779663"/>
              <a:ext cx="432048" cy="43204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18" name="Oval 17"/>
            <p:cNvSpPr/>
            <p:nvPr userDrawn="1"/>
          </p:nvSpPr>
          <p:spPr>
            <a:xfrm>
              <a:off x="6872020" y="1913390"/>
              <a:ext cx="296506" cy="2965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19" name="Oval 18"/>
            <p:cNvSpPr/>
            <p:nvPr userDrawn="1"/>
          </p:nvSpPr>
          <p:spPr>
            <a:xfrm>
              <a:off x="6495678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20" name="Oval 19"/>
            <p:cNvSpPr/>
            <p:nvPr userDrawn="1"/>
          </p:nvSpPr>
          <p:spPr>
            <a:xfrm>
              <a:off x="6698826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</p:grpSp>
      <p:grpSp>
        <p:nvGrpSpPr>
          <p:cNvPr id="21" name="Group 20"/>
          <p:cNvGrpSpPr/>
          <p:nvPr userDrawn="1"/>
        </p:nvGrpSpPr>
        <p:grpSpPr>
          <a:xfrm>
            <a:off x="2798603" y="2910860"/>
            <a:ext cx="699460" cy="505441"/>
            <a:chOff x="6495678" y="1779663"/>
            <a:chExt cx="672848" cy="486211"/>
          </a:xfrm>
        </p:grpSpPr>
        <p:sp>
          <p:nvSpPr>
            <p:cNvPr id="22" name="Oval 21"/>
            <p:cNvSpPr/>
            <p:nvPr userDrawn="1"/>
          </p:nvSpPr>
          <p:spPr>
            <a:xfrm>
              <a:off x="6588225" y="1779663"/>
              <a:ext cx="432048" cy="43204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23" name="Oval 22"/>
            <p:cNvSpPr/>
            <p:nvPr userDrawn="1"/>
          </p:nvSpPr>
          <p:spPr>
            <a:xfrm>
              <a:off x="6872020" y="1913390"/>
              <a:ext cx="296506" cy="2965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24" name="Oval 23"/>
            <p:cNvSpPr/>
            <p:nvPr userDrawn="1"/>
          </p:nvSpPr>
          <p:spPr>
            <a:xfrm>
              <a:off x="6495678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25" name="Oval 24"/>
            <p:cNvSpPr/>
            <p:nvPr userDrawn="1"/>
          </p:nvSpPr>
          <p:spPr>
            <a:xfrm>
              <a:off x="6698826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</p:grpSp>
      <p:grpSp>
        <p:nvGrpSpPr>
          <p:cNvPr id="3076" name="그룹 3075">
            <a:extLst>
              <a:ext uri="{FF2B5EF4-FFF2-40B4-BE49-F238E27FC236}">
                <a16:creationId xmlns:a16="http://schemas.microsoft.com/office/drawing/2014/main" id="{D94CBEB5-5417-46B1-88F6-CC8EAFA04538}"/>
              </a:ext>
            </a:extLst>
          </p:cNvPr>
          <p:cNvGrpSpPr/>
          <p:nvPr userDrawn="1"/>
        </p:nvGrpSpPr>
        <p:grpSpPr>
          <a:xfrm>
            <a:off x="5665407" y="663449"/>
            <a:ext cx="861187" cy="1655455"/>
            <a:chOff x="5304862" y="-789923"/>
            <a:chExt cx="645890" cy="1241591"/>
          </a:xfrm>
        </p:grpSpPr>
        <p:grpSp>
          <p:nvGrpSpPr>
            <p:cNvPr id="3072" name="그룹 3071">
              <a:extLst>
                <a:ext uri="{FF2B5EF4-FFF2-40B4-BE49-F238E27FC236}">
                  <a16:creationId xmlns:a16="http://schemas.microsoft.com/office/drawing/2014/main" id="{1EDC8D9B-3ACF-4259-97AD-31C89A94208E}"/>
                </a:ext>
              </a:extLst>
            </p:cNvPr>
            <p:cNvGrpSpPr/>
            <p:nvPr userDrawn="1"/>
          </p:nvGrpSpPr>
          <p:grpSpPr>
            <a:xfrm>
              <a:off x="5377232" y="-789923"/>
              <a:ext cx="495969" cy="1052585"/>
              <a:chOff x="5868144" y="-857099"/>
              <a:chExt cx="495969" cy="1052585"/>
            </a:xfrm>
          </p:grpSpPr>
          <p:sp>
            <p:nvSpPr>
              <p:cNvPr id="50" name="이등변 삼각형 49">
                <a:extLst>
                  <a:ext uri="{FF2B5EF4-FFF2-40B4-BE49-F238E27FC236}">
                    <a16:creationId xmlns:a16="http://schemas.microsoft.com/office/drawing/2014/main" id="{91D8E74F-74D1-42AF-878A-87DB5086DFB8}"/>
                  </a:ext>
                </a:extLst>
              </p:cNvPr>
              <p:cNvSpPr/>
              <p:nvPr userDrawn="1"/>
            </p:nvSpPr>
            <p:spPr>
              <a:xfrm>
                <a:off x="5868144" y="-853769"/>
                <a:ext cx="495969" cy="1049255"/>
              </a:xfrm>
              <a:custGeom>
                <a:avLst/>
                <a:gdLst>
                  <a:gd name="connsiteX0" fmla="*/ 0 w 311344"/>
                  <a:gd name="connsiteY0" fmla="*/ 1049255 h 1049255"/>
                  <a:gd name="connsiteX1" fmla="*/ 155672 w 311344"/>
                  <a:gd name="connsiteY1" fmla="*/ 0 h 1049255"/>
                  <a:gd name="connsiteX2" fmla="*/ 311344 w 311344"/>
                  <a:gd name="connsiteY2" fmla="*/ 1049255 h 1049255"/>
                  <a:gd name="connsiteX3" fmla="*/ 0 w 311344"/>
                  <a:gd name="connsiteY3" fmla="*/ 1049255 h 1049255"/>
                  <a:gd name="connsiteX0" fmla="*/ 45684 w 357028"/>
                  <a:gd name="connsiteY0" fmla="*/ 1049255 h 1049255"/>
                  <a:gd name="connsiteX1" fmla="*/ 201356 w 357028"/>
                  <a:gd name="connsiteY1" fmla="*/ 0 h 1049255"/>
                  <a:gd name="connsiteX2" fmla="*/ 357028 w 357028"/>
                  <a:gd name="connsiteY2" fmla="*/ 1049255 h 1049255"/>
                  <a:gd name="connsiteX3" fmla="*/ 45684 w 357028"/>
                  <a:gd name="connsiteY3" fmla="*/ 1049255 h 1049255"/>
                  <a:gd name="connsiteX0" fmla="*/ 45684 w 416158"/>
                  <a:gd name="connsiteY0" fmla="*/ 1049255 h 1049255"/>
                  <a:gd name="connsiteX1" fmla="*/ 201356 w 416158"/>
                  <a:gd name="connsiteY1" fmla="*/ 0 h 1049255"/>
                  <a:gd name="connsiteX2" fmla="*/ 357028 w 416158"/>
                  <a:gd name="connsiteY2" fmla="*/ 1049255 h 1049255"/>
                  <a:gd name="connsiteX3" fmla="*/ 45684 w 416158"/>
                  <a:gd name="connsiteY3" fmla="*/ 1049255 h 1049255"/>
                  <a:gd name="connsiteX0" fmla="*/ 87161 w 457635"/>
                  <a:gd name="connsiteY0" fmla="*/ 1049255 h 1049255"/>
                  <a:gd name="connsiteX1" fmla="*/ 242833 w 457635"/>
                  <a:gd name="connsiteY1" fmla="*/ 0 h 1049255"/>
                  <a:gd name="connsiteX2" fmla="*/ 398505 w 457635"/>
                  <a:gd name="connsiteY2" fmla="*/ 1049255 h 1049255"/>
                  <a:gd name="connsiteX3" fmla="*/ 87161 w 457635"/>
                  <a:gd name="connsiteY3" fmla="*/ 1049255 h 1049255"/>
                  <a:gd name="connsiteX0" fmla="*/ 87161 w 500627"/>
                  <a:gd name="connsiteY0" fmla="*/ 1049255 h 1049255"/>
                  <a:gd name="connsiteX1" fmla="*/ 242833 w 500627"/>
                  <a:gd name="connsiteY1" fmla="*/ 0 h 1049255"/>
                  <a:gd name="connsiteX2" fmla="*/ 398505 w 500627"/>
                  <a:gd name="connsiteY2" fmla="*/ 1049255 h 1049255"/>
                  <a:gd name="connsiteX3" fmla="*/ 87161 w 500627"/>
                  <a:gd name="connsiteY3" fmla="*/ 1049255 h 1049255"/>
                  <a:gd name="connsiteX0" fmla="*/ 91187 w 504653"/>
                  <a:gd name="connsiteY0" fmla="*/ 1049255 h 1049255"/>
                  <a:gd name="connsiteX1" fmla="*/ 246859 w 504653"/>
                  <a:gd name="connsiteY1" fmla="*/ 0 h 1049255"/>
                  <a:gd name="connsiteX2" fmla="*/ 402531 w 504653"/>
                  <a:gd name="connsiteY2" fmla="*/ 1049255 h 1049255"/>
                  <a:gd name="connsiteX3" fmla="*/ 91187 w 504653"/>
                  <a:gd name="connsiteY3" fmla="*/ 1049255 h 1049255"/>
                  <a:gd name="connsiteX0" fmla="*/ 91187 w 500775"/>
                  <a:gd name="connsiteY0" fmla="*/ 1049255 h 1049255"/>
                  <a:gd name="connsiteX1" fmla="*/ 246859 w 500775"/>
                  <a:gd name="connsiteY1" fmla="*/ 0 h 1049255"/>
                  <a:gd name="connsiteX2" fmla="*/ 402531 w 500775"/>
                  <a:gd name="connsiteY2" fmla="*/ 1049255 h 1049255"/>
                  <a:gd name="connsiteX3" fmla="*/ 91187 w 500775"/>
                  <a:gd name="connsiteY3" fmla="*/ 1049255 h 1049255"/>
                  <a:gd name="connsiteX0" fmla="*/ 91187 w 484758"/>
                  <a:gd name="connsiteY0" fmla="*/ 1049255 h 1049255"/>
                  <a:gd name="connsiteX1" fmla="*/ 246859 w 484758"/>
                  <a:gd name="connsiteY1" fmla="*/ 0 h 1049255"/>
                  <a:gd name="connsiteX2" fmla="*/ 402531 w 484758"/>
                  <a:gd name="connsiteY2" fmla="*/ 1049255 h 1049255"/>
                  <a:gd name="connsiteX3" fmla="*/ 91187 w 484758"/>
                  <a:gd name="connsiteY3" fmla="*/ 1049255 h 1049255"/>
                  <a:gd name="connsiteX0" fmla="*/ 91187 w 488692"/>
                  <a:gd name="connsiteY0" fmla="*/ 1049255 h 1049255"/>
                  <a:gd name="connsiteX1" fmla="*/ 246859 w 488692"/>
                  <a:gd name="connsiteY1" fmla="*/ 0 h 1049255"/>
                  <a:gd name="connsiteX2" fmla="*/ 402531 w 488692"/>
                  <a:gd name="connsiteY2" fmla="*/ 1049255 h 1049255"/>
                  <a:gd name="connsiteX3" fmla="*/ 91187 w 488692"/>
                  <a:gd name="connsiteY3" fmla="*/ 1049255 h 1049255"/>
                  <a:gd name="connsiteX0" fmla="*/ 91187 w 492707"/>
                  <a:gd name="connsiteY0" fmla="*/ 1049255 h 1049255"/>
                  <a:gd name="connsiteX1" fmla="*/ 246859 w 492707"/>
                  <a:gd name="connsiteY1" fmla="*/ 0 h 1049255"/>
                  <a:gd name="connsiteX2" fmla="*/ 402531 w 492707"/>
                  <a:gd name="connsiteY2" fmla="*/ 1049255 h 1049255"/>
                  <a:gd name="connsiteX3" fmla="*/ 91187 w 492707"/>
                  <a:gd name="connsiteY3" fmla="*/ 1049255 h 1049255"/>
                  <a:gd name="connsiteX0" fmla="*/ 95257 w 496777"/>
                  <a:gd name="connsiteY0" fmla="*/ 1049255 h 1049255"/>
                  <a:gd name="connsiteX1" fmla="*/ 250929 w 496777"/>
                  <a:gd name="connsiteY1" fmla="*/ 0 h 1049255"/>
                  <a:gd name="connsiteX2" fmla="*/ 406601 w 496777"/>
                  <a:gd name="connsiteY2" fmla="*/ 1049255 h 1049255"/>
                  <a:gd name="connsiteX3" fmla="*/ 95257 w 496777"/>
                  <a:gd name="connsiteY3" fmla="*/ 1049255 h 1049255"/>
                  <a:gd name="connsiteX0" fmla="*/ 95257 w 485293"/>
                  <a:gd name="connsiteY0" fmla="*/ 1049255 h 1049255"/>
                  <a:gd name="connsiteX1" fmla="*/ 250929 w 485293"/>
                  <a:gd name="connsiteY1" fmla="*/ 0 h 1049255"/>
                  <a:gd name="connsiteX2" fmla="*/ 406601 w 485293"/>
                  <a:gd name="connsiteY2" fmla="*/ 1049255 h 1049255"/>
                  <a:gd name="connsiteX3" fmla="*/ 95257 w 485293"/>
                  <a:gd name="connsiteY3" fmla="*/ 1049255 h 1049255"/>
                  <a:gd name="connsiteX0" fmla="*/ 95257 w 494828"/>
                  <a:gd name="connsiteY0" fmla="*/ 1049255 h 1049255"/>
                  <a:gd name="connsiteX1" fmla="*/ 250929 w 494828"/>
                  <a:gd name="connsiteY1" fmla="*/ 0 h 1049255"/>
                  <a:gd name="connsiteX2" fmla="*/ 406601 w 494828"/>
                  <a:gd name="connsiteY2" fmla="*/ 1049255 h 1049255"/>
                  <a:gd name="connsiteX3" fmla="*/ 95257 w 494828"/>
                  <a:gd name="connsiteY3" fmla="*/ 1049255 h 1049255"/>
                  <a:gd name="connsiteX0" fmla="*/ 95257 w 493814"/>
                  <a:gd name="connsiteY0" fmla="*/ 1049255 h 1049255"/>
                  <a:gd name="connsiteX1" fmla="*/ 250929 w 493814"/>
                  <a:gd name="connsiteY1" fmla="*/ 0 h 1049255"/>
                  <a:gd name="connsiteX2" fmla="*/ 406601 w 493814"/>
                  <a:gd name="connsiteY2" fmla="*/ 1049255 h 1049255"/>
                  <a:gd name="connsiteX3" fmla="*/ 95257 w 493814"/>
                  <a:gd name="connsiteY3" fmla="*/ 1049255 h 1049255"/>
                  <a:gd name="connsiteX0" fmla="*/ 95257 w 496864"/>
                  <a:gd name="connsiteY0" fmla="*/ 1049255 h 1049255"/>
                  <a:gd name="connsiteX1" fmla="*/ 250929 w 496864"/>
                  <a:gd name="connsiteY1" fmla="*/ 0 h 1049255"/>
                  <a:gd name="connsiteX2" fmla="*/ 406601 w 496864"/>
                  <a:gd name="connsiteY2" fmla="*/ 1049255 h 1049255"/>
                  <a:gd name="connsiteX3" fmla="*/ 95257 w 496864"/>
                  <a:gd name="connsiteY3" fmla="*/ 1049255 h 1049255"/>
                  <a:gd name="connsiteX0" fmla="*/ 95257 w 497887"/>
                  <a:gd name="connsiteY0" fmla="*/ 1049255 h 1049255"/>
                  <a:gd name="connsiteX1" fmla="*/ 250929 w 497887"/>
                  <a:gd name="connsiteY1" fmla="*/ 0 h 1049255"/>
                  <a:gd name="connsiteX2" fmla="*/ 406601 w 497887"/>
                  <a:gd name="connsiteY2" fmla="*/ 1049255 h 1049255"/>
                  <a:gd name="connsiteX3" fmla="*/ 95257 w 497887"/>
                  <a:gd name="connsiteY3" fmla="*/ 1049255 h 1049255"/>
                  <a:gd name="connsiteX0" fmla="*/ 95257 w 495969"/>
                  <a:gd name="connsiteY0" fmla="*/ 1049255 h 1049255"/>
                  <a:gd name="connsiteX1" fmla="*/ 250929 w 495969"/>
                  <a:gd name="connsiteY1" fmla="*/ 0 h 1049255"/>
                  <a:gd name="connsiteX2" fmla="*/ 406601 w 495969"/>
                  <a:gd name="connsiteY2" fmla="*/ 1049255 h 1049255"/>
                  <a:gd name="connsiteX3" fmla="*/ 95257 w 495969"/>
                  <a:gd name="connsiteY3" fmla="*/ 1049255 h 10492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95969" h="1049255">
                    <a:moveTo>
                      <a:pt x="95257" y="1049255"/>
                    </a:moveTo>
                    <a:cubicBezTo>
                      <a:pt x="6676" y="723357"/>
                      <a:pt x="-121664" y="317947"/>
                      <a:pt x="250929" y="0"/>
                    </a:cubicBezTo>
                    <a:cubicBezTo>
                      <a:pt x="612920" y="328549"/>
                      <a:pt x="489882" y="781667"/>
                      <a:pt x="406601" y="1049255"/>
                    </a:cubicBezTo>
                    <a:lnTo>
                      <a:pt x="95257" y="1049255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  <p:sp>
            <p:nvSpPr>
              <p:cNvPr id="63" name="자유형: 도형 62">
                <a:extLst>
                  <a:ext uri="{FF2B5EF4-FFF2-40B4-BE49-F238E27FC236}">
                    <a16:creationId xmlns:a16="http://schemas.microsoft.com/office/drawing/2014/main" id="{AE1386C1-5A88-4DFD-B9C6-1BD9FD99E884}"/>
                  </a:ext>
                </a:extLst>
              </p:cNvPr>
              <p:cNvSpPr/>
              <p:nvPr userDrawn="1"/>
            </p:nvSpPr>
            <p:spPr>
              <a:xfrm>
                <a:off x="5939427" y="102551"/>
                <a:ext cx="364003" cy="92935"/>
              </a:xfrm>
              <a:custGeom>
                <a:avLst/>
                <a:gdLst>
                  <a:gd name="connsiteX0" fmla="*/ 0 w 364003"/>
                  <a:gd name="connsiteY0" fmla="*/ 0 h 92935"/>
                  <a:gd name="connsiteX1" fmla="*/ 364003 w 364003"/>
                  <a:gd name="connsiteY1" fmla="*/ 0 h 92935"/>
                  <a:gd name="connsiteX2" fmla="*/ 336518 w 364003"/>
                  <a:gd name="connsiteY2" fmla="*/ 92935 h 92935"/>
                  <a:gd name="connsiteX3" fmla="*/ 25174 w 364003"/>
                  <a:gd name="connsiteY3" fmla="*/ 92935 h 929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4003" h="92935">
                    <a:moveTo>
                      <a:pt x="0" y="0"/>
                    </a:moveTo>
                    <a:lnTo>
                      <a:pt x="364003" y="0"/>
                    </a:lnTo>
                    <a:lnTo>
                      <a:pt x="336518" y="92935"/>
                    </a:lnTo>
                    <a:lnTo>
                      <a:pt x="25174" y="92935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  <p:sp>
            <p:nvSpPr>
              <p:cNvPr id="62" name="자유형: 도형 61">
                <a:extLst>
                  <a:ext uri="{FF2B5EF4-FFF2-40B4-BE49-F238E27FC236}">
                    <a16:creationId xmlns:a16="http://schemas.microsoft.com/office/drawing/2014/main" id="{54B26653-6B23-4EFE-8B06-375137532FD8}"/>
                  </a:ext>
                </a:extLst>
              </p:cNvPr>
              <p:cNvSpPr/>
              <p:nvPr userDrawn="1"/>
            </p:nvSpPr>
            <p:spPr>
              <a:xfrm>
                <a:off x="5893989" y="-857099"/>
                <a:ext cx="444279" cy="350537"/>
              </a:xfrm>
              <a:custGeom>
                <a:avLst/>
                <a:gdLst>
                  <a:gd name="connsiteX0" fmla="*/ 227272 w 444279"/>
                  <a:gd name="connsiteY0" fmla="*/ 0 h 350537"/>
                  <a:gd name="connsiteX1" fmla="*/ 440556 w 444279"/>
                  <a:gd name="connsiteY1" fmla="*/ 335046 h 350537"/>
                  <a:gd name="connsiteX2" fmla="*/ 444279 w 444279"/>
                  <a:gd name="connsiteY2" fmla="*/ 350537 h 350537"/>
                  <a:gd name="connsiteX3" fmla="*/ 0 w 444279"/>
                  <a:gd name="connsiteY3" fmla="*/ 350537 h 350537"/>
                  <a:gd name="connsiteX4" fmla="*/ 8223 w 444279"/>
                  <a:gd name="connsiteY4" fmla="*/ 318604 h 350537"/>
                  <a:gd name="connsiteX5" fmla="*/ 227272 w 444279"/>
                  <a:gd name="connsiteY5" fmla="*/ 0 h 3505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44279" h="350537">
                    <a:moveTo>
                      <a:pt x="227272" y="0"/>
                    </a:moveTo>
                    <a:cubicBezTo>
                      <a:pt x="340394" y="102672"/>
                      <a:pt x="406151" y="217508"/>
                      <a:pt x="440556" y="335046"/>
                    </a:cubicBezTo>
                    <a:lnTo>
                      <a:pt x="444279" y="350537"/>
                    </a:lnTo>
                    <a:lnTo>
                      <a:pt x="0" y="350537"/>
                    </a:lnTo>
                    <a:lnTo>
                      <a:pt x="8223" y="318604"/>
                    </a:lnTo>
                    <a:cubicBezTo>
                      <a:pt x="43321" y="207258"/>
                      <a:pt x="110837" y="99358"/>
                      <a:pt x="22727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</p:grpSp>
        <p:sp>
          <p:nvSpPr>
            <p:cNvPr id="60" name="타원 59">
              <a:extLst>
                <a:ext uri="{FF2B5EF4-FFF2-40B4-BE49-F238E27FC236}">
                  <a16:creationId xmlns:a16="http://schemas.microsoft.com/office/drawing/2014/main" id="{12D3E034-244B-447C-9103-515EC73ED955}"/>
                </a:ext>
              </a:extLst>
            </p:cNvPr>
            <p:cNvSpPr/>
            <p:nvPr userDrawn="1"/>
          </p:nvSpPr>
          <p:spPr>
            <a:xfrm>
              <a:off x="5535216" y="-351600"/>
              <a:ext cx="180000" cy="180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3073" name="직사각형 3072">
              <a:extLst>
                <a:ext uri="{FF2B5EF4-FFF2-40B4-BE49-F238E27FC236}">
                  <a16:creationId xmlns:a16="http://schemas.microsoft.com/office/drawing/2014/main" id="{B8AC1995-F1DB-45F4-BAD9-8612F17EC7CF}"/>
                </a:ext>
              </a:extLst>
            </p:cNvPr>
            <p:cNvSpPr/>
            <p:nvPr userDrawn="1"/>
          </p:nvSpPr>
          <p:spPr>
            <a:xfrm flipH="1">
              <a:off x="5614416" y="6445"/>
              <a:ext cx="21600" cy="432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3075" name="자유형: 도형 3074">
              <a:extLst>
                <a:ext uri="{FF2B5EF4-FFF2-40B4-BE49-F238E27FC236}">
                  <a16:creationId xmlns:a16="http://schemas.microsoft.com/office/drawing/2014/main" id="{1B2C1A3C-1B19-4A94-822F-AE9B5A703575}"/>
                </a:ext>
              </a:extLst>
            </p:cNvPr>
            <p:cNvSpPr/>
            <p:nvPr userDrawn="1"/>
          </p:nvSpPr>
          <p:spPr>
            <a:xfrm>
              <a:off x="5304862" y="-1556"/>
              <a:ext cx="143653" cy="453224"/>
            </a:xfrm>
            <a:custGeom>
              <a:avLst/>
              <a:gdLst>
                <a:gd name="connsiteX0" fmla="*/ 71561 w 116619"/>
                <a:gd name="connsiteY0" fmla="*/ 0 h 453224"/>
                <a:gd name="connsiteX1" fmla="*/ 116619 w 116619"/>
                <a:gd name="connsiteY1" fmla="*/ 145774 h 453224"/>
                <a:gd name="connsiteX2" fmla="*/ 0 w 116619"/>
                <a:gd name="connsiteY2" fmla="*/ 453224 h 453224"/>
                <a:gd name="connsiteX3" fmla="*/ 71561 w 116619"/>
                <a:gd name="connsiteY3" fmla="*/ 0 h 453224"/>
                <a:gd name="connsiteX0" fmla="*/ 78782 w 123840"/>
                <a:gd name="connsiteY0" fmla="*/ 0 h 453224"/>
                <a:gd name="connsiteX1" fmla="*/ 123840 w 123840"/>
                <a:gd name="connsiteY1" fmla="*/ 145774 h 453224"/>
                <a:gd name="connsiteX2" fmla="*/ 7221 w 123840"/>
                <a:gd name="connsiteY2" fmla="*/ 453224 h 453224"/>
                <a:gd name="connsiteX3" fmla="*/ 78782 w 123840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5845 w 140903"/>
                <a:gd name="connsiteY0" fmla="*/ 0 h 453224"/>
                <a:gd name="connsiteX1" fmla="*/ 140903 w 140903"/>
                <a:gd name="connsiteY1" fmla="*/ 145774 h 453224"/>
                <a:gd name="connsiteX2" fmla="*/ 24284 w 140903"/>
                <a:gd name="connsiteY2" fmla="*/ 453224 h 453224"/>
                <a:gd name="connsiteX3" fmla="*/ 95845 w 140903"/>
                <a:gd name="connsiteY3" fmla="*/ 0 h 453224"/>
                <a:gd name="connsiteX0" fmla="*/ 98595 w 143653"/>
                <a:gd name="connsiteY0" fmla="*/ 0 h 453224"/>
                <a:gd name="connsiteX1" fmla="*/ 143653 w 143653"/>
                <a:gd name="connsiteY1" fmla="*/ 145774 h 453224"/>
                <a:gd name="connsiteX2" fmla="*/ 27034 w 143653"/>
                <a:gd name="connsiteY2" fmla="*/ 453224 h 453224"/>
                <a:gd name="connsiteX3" fmla="*/ 98595 w 143653"/>
                <a:gd name="connsiteY3" fmla="*/ 0 h 453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3653" h="453224">
                  <a:moveTo>
                    <a:pt x="98595" y="0"/>
                  </a:moveTo>
                  <a:lnTo>
                    <a:pt x="143653" y="145774"/>
                  </a:lnTo>
                  <a:cubicBezTo>
                    <a:pt x="38518" y="232356"/>
                    <a:pt x="50005" y="387847"/>
                    <a:pt x="27034" y="453224"/>
                  </a:cubicBezTo>
                  <a:cubicBezTo>
                    <a:pt x="5831" y="365759"/>
                    <a:pt x="-47179" y="100716"/>
                    <a:pt x="98595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68" name="자유형: 도형 67">
              <a:extLst>
                <a:ext uri="{FF2B5EF4-FFF2-40B4-BE49-F238E27FC236}">
                  <a16:creationId xmlns:a16="http://schemas.microsoft.com/office/drawing/2014/main" id="{DA97839E-8AFB-4B9F-9CA8-740B072EF2C1}"/>
                </a:ext>
              </a:extLst>
            </p:cNvPr>
            <p:cNvSpPr/>
            <p:nvPr userDrawn="1"/>
          </p:nvSpPr>
          <p:spPr>
            <a:xfrm flipH="1">
              <a:off x="5807099" y="-1556"/>
              <a:ext cx="143653" cy="453224"/>
            </a:xfrm>
            <a:custGeom>
              <a:avLst/>
              <a:gdLst>
                <a:gd name="connsiteX0" fmla="*/ 71561 w 116619"/>
                <a:gd name="connsiteY0" fmla="*/ 0 h 453224"/>
                <a:gd name="connsiteX1" fmla="*/ 116619 w 116619"/>
                <a:gd name="connsiteY1" fmla="*/ 145774 h 453224"/>
                <a:gd name="connsiteX2" fmla="*/ 0 w 116619"/>
                <a:gd name="connsiteY2" fmla="*/ 453224 h 453224"/>
                <a:gd name="connsiteX3" fmla="*/ 71561 w 116619"/>
                <a:gd name="connsiteY3" fmla="*/ 0 h 453224"/>
                <a:gd name="connsiteX0" fmla="*/ 78782 w 123840"/>
                <a:gd name="connsiteY0" fmla="*/ 0 h 453224"/>
                <a:gd name="connsiteX1" fmla="*/ 123840 w 123840"/>
                <a:gd name="connsiteY1" fmla="*/ 145774 h 453224"/>
                <a:gd name="connsiteX2" fmla="*/ 7221 w 123840"/>
                <a:gd name="connsiteY2" fmla="*/ 453224 h 453224"/>
                <a:gd name="connsiteX3" fmla="*/ 78782 w 123840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5845 w 140903"/>
                <a:gd name="connsiteY0" fmla="*/ 0 h 453224"/>
                <a:gd name="connsiteX1" fmla="*/ 140903 w 140903"/>
                <a:gd name="connsiteY1" fmla="*/ 145774 h 453224"/>
                <a:gd name="connsiteX2" fmla="*/ 24284 w 140903"/>
                <a:gd name="connsiteY2" fmla="*/ 453224 h 453224"/>
                <a:gd name="connsiteX3" fmla="*/ 95845 w 140903"/>
                <a:gd name="connsiteY3" fmla="*/ 0 h 453224"/>
                <a:gd name="connsiteX0" fmla="*/ 98595 w 143653"/>
                <a:gd name="connsiteY0" fmla="*/ 0 h 453224"/>
                <a:gd name="connsiteX1" fmla="*/ 143653 w 143653"/>
                <a:gd name="connsiteY1" fmla="*/ 145774 h 453224"/>
                <a:gd name="connsiteX2" fmla="*/ 27034 w 143653"/>
                <a:gd name="connsiteY2" fmla="*/ 453224 h 453224"/>
                <a:gd name="connsiteX3" fmla="*/ 98595 w 143653"/>
                <a:gd name="connsiteY3" fmla="*/ 0 h 453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3653" h="453224">
                  <a:moveTo>
                    <a:pt x="98595" y="0"/>
                  </a:moveTo>
                  <a:lnTo>
                    <a:pt x="143653" y="145774"/>
                  </a:lnTo>
                  <a:cubicBezTo>
                    <a:pt x="38518" y="232356"/>
                    <a:pt x="50005" y="387847"/>
                    <a:pt x="27034" y="453224"/>
                  </a:cubicBezTo>
                  <a:cubicBezTo>
                    <a:pt x="5831" y="365759"/>
                    <a:pt x="-47179" y="100716"/>
                    <a:pt x="98595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</p:grpSp>
    </p:spTree>
    <p:extLst>
      <p:ext uri="{BB962C8B-B14F-4D97-AF65-F5344CB8AC3E}">
        <p14:creationId xmlns:p14="http://schemas.microsoft.com/office/powerpoint/2010/main" val="19196282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Sub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/>
        </p:nvSpPr>
        <p:spPr>
          <a:xfrm flipH="1">
            <a:off x="-9500" y="0"/>
            <a:ext cx="34568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" name="Google Shape;15;p3"/>
          <p:cNvSpPr/>
          <p:nvPr/>
        </p:nvSpPr>
        <p:spPr>
          <a:xfrm>
            <a:off x="3447304" y="0"/>
            <a:ext cx="150800" cy="6858000"/>
          </a:xfrm>
          <a:prstGeom prst="rect">
            <a:avLst/>
          </a:prstGeom>
          <a:gradFill>
            <a:gsLst>
              <a:gs pos="0">
                <a:srgbClr val="000014">
                  <a:alpha val="20000"/>
                </a:srgbClr>
              </a:gs>
              <a:gs pos="100000">
                <a:srgbClr val="000014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369467" y="378933"/>
            <a:ext cx="2698800" cy="49040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369467" y="5310733"/>
            <a:ext cx="26988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400"/>
              <a:buFont typeface="Georgia"/>
              <a:buNone/>
              <a:defRPr i="1">
                <a:solidFill>
                  <a:srgbClr val="9999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3000"/>
              <a:buFont typeface="Georgia"/>
              <a:buNone/>
              <a:defRPr sz="4000" i="1">
                <a:solidFill>
                  <a:srgbClr val="999999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3000"/>
              <a:buFont typeface="Georgia"/>
              <a:buNone/>
              <a:defRPr sz="4000" i="1">
                <a:solidFill>
                  <a:srgbClr val="999999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3000"/>
              <a:buFont typeface="Georgia"/>
              <a:buNone/>
              <a:defRPr sz="4000" i="1">
                <a:solidFill>
                  <a:srgbClr val="999999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3000"/>
              <a:buFont typeface="Georgia"/>
              <a:buNone/>
              <a:defRPr sz="4000" i="1">
                <a:solidFill>
                  <a:srgbClr val="99999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3000"/>
              <a:buFont typeface="Georgia"/>
              <a:buNone/>
              <a:defRPr sz="4000" i="1">
                <a:solidFill>
                  <a:srgbClr val="999999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3000"/>
              <a:buFont typeface="Georgia"/>
              <a:buNone/>
              <a:defRPr sz="4000" i="1">
                <a:solidFill>
                  <a:srgbClr val="999999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3000"/>
              <a:buFont typeface="Georgia"/>
              <a:buNone/>
              <a:defRPr sz="4000" i="1">
                <a:solidFill>
                  <a:srgbClr val="999999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3000"/>
              <a:buFont typeface="Georgia"/>
              <a:buNone/>
              <a:defRPr sz="4000" i="1">
                <a:solidFill>
                  <a:srgbClr val="999999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11409045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058149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9228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4638"/>
            <a:ext cx="12192000" cy="7680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932723"/>
            <a:ext cx="12192000" cy="3840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67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6597352"/>
            <a:ext cx="12192000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2400"/>
          </a:p>
        </p:txBody>
      </p:sp>
      <p:grpSp>
        <p:nvGrpSpPr>
          <p:cNvPr id="6" name="그룹 5">
            <a:extLst>
              <a:ext uri="{FF2B5EF4-FFF2-40B4-BE49-F238E27FC236}">
                <a16:creationId xmlns:a16="http://schemas.microsoft.com/office/drawing/2014/main" id="{3F6939C0-0F9C-4BB0-BE6D-CDFDBD48B8E1}"/>
              </a:ext>
            </a:extLst>
          </p:cNvPr>
          <p:cNvGrpSpPr/>
          <p:nvPr userDrawn="1"/>
        </p:nvGrpSpPr>
        <p:grpSpPr>
          <a:xfrm>
            <a:off x="10668856" y="5253432"/>
            <a:ext cx="1523145" cy="1585421"/>
            <a:chOff x="4572000" y="387072"/>
            <a:chExt cx="4569687" cy="4756528"/>
          </a:xfrm>
        </p:grpSpPr>
        <p:sp>
          <p:nvSpPr>
            <p:cNvPr id="7" name="자유형: 도형 6">
              <a:extLst>
                <a:ext uri="{FF2B5EF4-FFF2-40B4-BE49-F238E27FC236}">
                  <a16:creationId xmlns:a16="http://schemas.microsoft.com/office/drawing/2014/main" id="{D9278269-D816-4377-921A-50AEC083B847}"/>
                </a:ext>
              </a:extLst>
            </p:cNvPr>
            <p:cNvSpPr/>
            <p:nvPr userDrawn="1"/>
          </p:nvSpPr>
          <p:spPr>
            <a:xfrm>
              <a:off x="4572000" y="1408870"/>
              <a:ext cx="4569687" cy="3734730"/>
            </a:xfrm>
            <a:custGeom>
              <a:avLst/>
              <a:gdLst>
                <a:gd name="connsiteX0" fmla="*/ 2611712 w 4569687"/>
                <a:gd name="connsiteY0" fmla="*/ 0 h 3734631"/>
                <a:gd name="connsiteX1" fmla="*/ 2927539 w 4569687"/>
                <a:gd name="connsiteY1" fmla="*/ 0 h 3734631"/>
                <a:gd name="connsiteX2" fmla="*/ 3010471 w 4569687"/>
                <a:gd name="connsiteY2" fmla="*/ 662843 h 3734631"/>
                <a:gd name="connsiteX3" fmla="*/ 3062414 w 4569687"/>
                <a:gd name="connsiteY3" fmla="*/ 672782 h 3734631"/>
                <a:gd name="connsiteX4" fmla="*/ 3375104 w 4569687"/>
                <a:gd name="connsiteY4" fmla="*/ 893768 h 3734631"/>
                <a:gd name="connsiteX5" fmla="*/ 3401966 w 4569687"/>
                <a:gd name="connsiteY5" fmla="*/ 943258 h 3734631"/>
                <a:gd name="connsiteX6" fmla="*/ 3444529 w 4569687"/>
                <a:gd name="connsiteY6" fmla="*/ 938967 h 3734631"/>
                <a:gd name="connsiteX7" fmla="*/ 3941882 w 4569687"/>
                <a:gd name="connsiteY7" fmla="*/ 1268635 h 3734631"/>
                <a:gd name="connsiteX8" fmla="*/ 3950232 w 4569687"/>
                <a:gd name="connsiteY8" fmla="*/ 1295533 h 3734631"/>
                <a:gd name="connsiteX9" fmla="*/ 3968452 w 4569687"/>
                <a:gd name="connsiteY9" fmla="*/ 1289878 h 3734631"/>
                <a:gd name="connsiteX10" fmla="*/ 4041773 w 4569687"/>
                <a:gd name="connsiteY10" fmla="*/ 1282486 h 3734631"/>
                <a:gd name="connsiteX11" fmla="*/ 4398197 w 4569687"/>
                <a:gd name="connsiteY11" fmla="*/ 1572980 h 3734631"/>
                <a:gd name="connsiteX12" fmla="*/ 4401113 w 4569687"/>
                <a:gd name="connsiteY12" fmla="*/ 1601912 h 3734631"/>
                <a:gd name="connsiteX13" fmla="*/ 4509768 w 4569687"/>
                <a:gd name="connsiteY13" fmla="*/ 1612865 h 3734631"/>
                <a:gd name="connsiteX14" fmla="*/ 4569687 w 4569687"/>
                <a:gd name="connsiteY14" fmla="*/ 1630661 h 3734631"/>
                <a:gd name="connsiteX15" fmla="*/ 4569687 w 4569687"/>
                <a:gd name="connsiteY15" fmla="*/ 3685776 h 3734631"/>
                <a:gd name="connsiteX16" fmla="*/ 4479175 w 4569687"/>
                <a:gd name="connsiteY16" fmla="*/ 3694900 h 3734631"/>
                <a:gd name="connsiteX17" fmla="*/ 4083674 w 4569687"/>
                <a:gd name="connsiteY17" fmla="*/ 3574092 h 3734631"/>
                <a:gd name="connsiteX18" fmla="*/ 4051094 w 4569687"/>
                <a:gd name="connsiteY18" fmla="*/ 3547210 h 3734631"/>
                <a:gd name="connsiteX19" fmla="*/ 4009782 w 4569687"/>
                <a:gd name="connsiteY19" fmla="*/ 3581295 h 3734631"/>
                <a:gd name="connsiteX20" fmla="*/ 3782104 w 4569687"/>
                <a:gd name="connsiteY20" fmla="*/ 3650841 h 3734631"/>
                <a:gd name="connsiteX21" fmla="*/ 3494159 w 4569687"/>
                <a:gd name="connsiteY21" fmla="*/ 3531570 h 3734631"/>
                <a:gd name="connsiteX22" fmla="*/ 3452428 w 4569687"/>
                <a:gd name="connsiteY22" fmla="*/ 3480992 h 3734631"/>
                <a:gd name="connsiteX23" fmla="*/ 3441126 w 4569687"/>
                <a:gd name="connsiteY23" fmla="*/ 3501813 h 3734631"/>
                <a:gd name="connsiteX24" fmla="*/ 3103456 w 4569687"/>
                <a:gd name="connsiteY24" fmla="*/ 3681351 h 3734631"/>
                <a:gd name="connsiteX25" fmla="*/ 2815511 w 4569687"/>
                <a:gd name="connsiteY25" fmla="*/ 3562080 h 3734631"/>
                <a:gd name="connsiteX26" fmla="*/ 2772231 w 4569687"/>
                <a:gd name="connsiteY26" fmla="*/ 3509625 h 3734631"/>
                <a:gd name="connsiteX27" fmla="*/ 2697608 w 4569687"/>
                <a:gd name="connsiteY27" fmla="*/ 3571194 h 3734631"/>
                <a:gd name="connsiteX28" fmla="*/ 2162552 w 4569687"/>
                <a:gd name="connsiteY28" fmla="*/ 3734631 h 3734631"/>
                <a:gd name="connsiteX29" fmla="*/ 1369010 w 4569687"/>
                <a:gd name="connsiteY29" fmla="*/ 3312708 h 3734631"/>
                <a:gd name="connsiteX30" fmla="*/ 1363923 w 4569687"/>
                <a:gd name="connsiteY30" fmla="*/ 3304336 h 3734631"/>
                <a:gd name="connsiteX31" fmla="*/ 1334207 w 4569687"/>
                <a:gd name="connsiteY31" fmla="*/ 3340352 h 3734631"/>
                <a:gd name="connsiteX32" fmla="*/ 1046262 w 4569687"/>
                <a:gd name="connsiteY32" fmla="*/ 3459623 h 3734631"/>
                <a:gd name="connsiteX33" fmla="*/ 647319 w 4569687"/>
                <a:gd name="connsiteY33" fmla="*/ 3134475 h 3734631"/>
                <a:gd name="connsiteX34" fmla="*/ 642925 w 4569687"/>
                <a:gd name="connsiteY34" fmla="*/ 3090891 h 3734631"/>
                <a:gd name="connsiteX35" fmla="*/ 634894 w 4569687"/>
                <a:gd name="connsiteY35" fmla="*/ 3098188 h 3734631"/>
                <a:gd name="connsiteX36" fmla="*/ 407216 w 4569687"/>
                <a:gd name="connsiteY36" fmla="*/ 3167734 h 3734631"/>
                <a:gd name="connsiteX37" fmla="*/ 0 w 4569687"/>
                <a:gd name="connsiteY37" fmla="*/ 2760518 h 3734631"/>
                <a:gd name="connsiteX38" fmla="*/ 407216 w 4569687"/>
                <a:gd name="connsiteY38" fmla="*/ 2353302 h 3734631"/>
                <a:gd name="connsiteX39" fmla="*/ 489284 w 4569687"/>
                <a:gd name="connsiteY39" fmla="*/ 2361575 h 3734631"/>
                <a:gd name="connsiteX40" fmla="*/ 508084 w 4569687"/>
                <a:gd name="connsiteY40" fmla="*/ 2367411 h 3734631"/>
                <a:gd name="connsiteX41" fmla="*/ 503849 w 4569687"/>
                <a:gd name="connsiteY41" fmla="*/ 2325400 h 3734631"/>
                <a:gd name="connsiteX42" fmla="*/ 1121688 w 4569687"/>
                <a:gd name="connsiteY42" fmla="*/ 1707561 h 3734631"/>
                <a:gd name="connsiteX43" fmla="*/ 1246204 w 4569687"/>
                <a:gd name="connsiteY43" fmla="*/ 1720113 h 3734631"/>
                <a:gd name="connsiteX44" fmla="*/ 1284356 w 4569687"/>
                <a:gd name="connsiteY44" fmla="*/ 1731957 h 3734631"/>
                <a:gd name="connsiteX45" fmla="*/ 1305976 w 4569687"/>
                <a:gd name="connsiteY45" fmla="*/ 1705754 h 3734631"/>
                <a:gd name="connsiteX46" fmla="*/ 1742854 w 4569687"/>
                <a:gd name="connsiteY46" fmla="*/ 1524793 h 3734631"/>
                <a:gd name="connsiteX47" fmla="*/ 1760288 w 4569687"/>
                <a:gd name="connsiteY47" fmla="*/ 1526551 h 3734631"/>
                <a:gd name="connsiteX48" fmla="*/ 1748032 w 4569687"/>
                <a:gd name="connsiteY48" fmla="*/ 1487068 h 3734631"/>
                <a:gd name="connsiteX49" fmla="*/ 1742854 w 4569687"/>
                <a:gd name="connsiteY49" fmla="*/ 1435701 h 3734631"/>
                <a:gd name="connsiteX50" fmla="*/ 1946367 w 4569687"/>
                <a:gd name="connsiteY50" fmla="*/ 1185999 h 3734631"/>
                <a:gd name="connsiteX51" fmla="*/ 1956892 w 4569687"/>
                <a:gd name="connsiteY51" fmla="*/ 1184938 h 3734631"/>
                <a:gd name="connsiteX52" fmla="*/ 1963928 w 4569687"/>
                <a:gd name="connsiteY52" fmla="*/ 1115143 h 3734631"/>
                <a:gd name="connsiteX53" fmla="*/ 2450363 w 4569687"/>
                <a:gd name="connsiteY53" fmla="*/ 718687 h 3734631"/>
                <a:gd name="connsiteX54" fmla="*/ 2520904 w 4569687"/>
                <a:gd name="connsiteY54" fmla="*/ 725798 h 3734631"/>
                <a:gd name="connsiteX0" fmla="*/ 2611712 w 4569687"/>
                <a:gd name="connsiteY0" fmla="*/ 0 h 3734631"/>
                <a:gd name="connsiteX1" fmla="*/ 2927539 w 4569687"/>
                <a:gd name="connsiteY1" fmla="*/ 0 h 3734631"/>
                <a:gd name="connsiteX2" fmla="*/ 3010471 w 4569687"/>
                <a:gd name="connsiteY2" fmla="*/ 662843 h 3734631"/>
                <a:gd name="connsiteX3" fmla="*/ 3062414 w 4569687"/>
                <a:gd name="connsiteY3" fmla="*/ 672782 h 3734631"/>
                <a:gd name="connsiteX4" fmla="*/ 3375104 w 4569687"/>
                <a:gd name="connsiteY4" fmla="*/ 893768 h 3734631"/>
                <a:gd name="connsiteX5" fmla="*/ 3401966 w 4569687"/>
                <a:gd name="connsiteY5" fmla="*/ 943258 h 3734631"/>
                <a:gd name="connsiteX6" fmla="*/ 3444529 w 4569687"/>
                <a:gd name="connsiteY6" fmla="*/ 938967 h 3734631"/>
                <a:gd name="connsiteX7" fmla="*/ 3941882 w 4569687"/>
                <a:gd name="connsiteY7" fmla="*/ 1268635 h 3734631"/>
                <a:gd name="connsiteX8" fmla="*/ 3950232 w 4569687"/>
                <a:gd name="connsiteY8" fmla="*/ 1295533 h 3734631"/>
                <a:gd name="connsiteX9" fmla="*/ 3968452 w 4569687"/>
                <a:gd name="connsiteY9" fmla="*/ 1289878 h 3734631"/>
                <a:gd name="connsiteX10" fmla="*/ 4041773 w 4569687"/>
                <a:gd name="connsiteY10" fmla="*/ 1282486 h 3734631"/>
                <a:gd name="connsiteX11" fmla="*/ 4398197 w 4569687"/>
                <a:gd name="connsiteY11" fmla="*/ 1572980 h 3734631"/>
                <a:gd name="connsiteX12" fmla="*/ 4401113 w 4569687"/>
                <a:gd name="connsiteY12" fmla="*/ 1601912 h 3734631"/>
                <a:gd name="connsiteX13" fmla="*/ 4509768 w 4569687"/>
                <a:gd name="connsiteY13" fmla="*/ 1612865 h 3734631"/>
                <a:gd name="connsiteX14" fmla="*/ 4569687 w 4569687"/>
                <a:gd name="connsiteY14" fmla="*/ 1630661 h 3734631"/>
                <a:gd name="connsiteX15" fmla="*/ 4569687 w 4569687"/>
                <a:gd name="connsiteY15" fmla="*/ 3685776 h 3734631"/>
                <a:gd name="connsiteX16" fmla="*/ 4479175 w 4569687"/>
                <a:gd name="connsiteY16" fmla="*/ 3694900 h 3734631"/>
                <a:gd name="connsiteX17" fmla="*/ 4083674 w 4569687"/>
                <a:gd name="connsiteY17" fmla="*/ 3574092 h 3734631"/>
                <a:gd name="connsiteX18" fmla="*/ 4051094 w 4569687"/>
                <a:gd name="connsiteY18" fmla="*/ 3547210 h 3734631"/>
                <a:gd name="connsiteX19" fmla="*/ 4009782 w 4569687"/>
                <a:gd name="connsiteY19" fmla="*/ 3581295 h 3734631"/>
                <a:gd name="connsiteX20" fmla="*/ 3782104 w 4569687"/>
                <a:gd name="connsiteY20" fmla="*/ 3650841 h 3734631"/>
                <a:gd name="connsiteX21" fmla="*/ 3494159 w 4569687"/>
                <a:gd name="connsiteY21" fmla="*/ 3531570 h 3734631"/>
                <a:gd name="connsiteX22" fmla="*/ 3452428 w 4569687"/>
                <a:gd name="connsiteY22" fmla="*/ 3480992 h 3734631"/>
                <a:gd name="connsiteX23" fmla="*/ 3441126 w 4569687"/>
                <a:gd name="connsiteY23" fmla="*/ 3501813 h 3734631"/>
                <a:gd name="connsiteX24" fmla="*/ 3103456 w 4569687"/>
                <a:gd name="connsiteY24" fmla="*/ 3681351 h 3734631"/>
                <a:gd name="connsiteX25" fmla="*/ 2815511 w 4569687"/>
                <a:gd name="connsiteY25" fmla="*/ 3562080 h 3734631"/>
                <a:gd name="connsiteX26" fmla="*/ 2772231 w 4569687"/>
                <a:gd name="connsiteY26" fmla="*/ 3509625 h 3734631"/>
                <a:gd name="connsiteX27" fmla="*/ 2697608 w 4569687"/>
                <a:gd name="connsiteY27" fmla="*/ 3571194 h 3734631"/>
                <a:gd name="connsiteX28" fmla="*/ 2162552 w 4569687"/>
                <a:gd name="connsiteY28" fmla="*/ 3734631 h 3734631"/>
                <a:gd name="connsiteX29" fmla="*/ 1369010 w 4569687"/>
                <a:gd name="connsiteY29" fmla="*/ 3312708 h 3734631"/>
                <a:gd name="connsiteX30" fmla="*/ 1334207 w 4569687"/>
                <a:gd name="connsiteY30" fmla="*/ 3340352 h 3734631"/>
                <a:gd name="connsiteX31" fmla="*/ 1046262 w 4569687"/>
                <a:gd name="connsiteY31" fmla="*/ 3459623 h 3734631"/>
                <a:gd name="connsiteX32" fmla="*/ 647319 w 4569687"/>
                <a:gd name="connsiteY32" fmla="*/ 3134475 h 3734631"/>
                <a:gd name="connsiteX33" fmla="*/ 642925 w 4569687"/>
                <a:gd name="connsiteY33" fmla="*/ 3090891 h 3734631"/>
                <a:gd name="connsiteX34" fmla="*/ 634894 w 4569687"/>
                <a:gd name="connsiteY34" fmla="*/ 3098188 h 3734631"/>
                <a:gd name="connsiteX35" fmla="*/ 407216 w 4569687"/>
                <a:gd name="connsiteY35" fmla="*/ 3167734 h 3734631"/>
                <a:gd name="connsiteX36" fmla="*/ 0 w 4569687"/>
                <a:gd name="connsiteY36" fmla="*/ 2760518 h 3734631"/>
                <a:gd name="connsiteX37" fmla="*/ 407216 w 4569687"/>
                <a:gd name="connsiteY37" fmla="*/ 2353302 h 3734631"/>
                <a:gd name="connsiteX38" fmla="*/ 489284 w 4569687"/>
                <a:gd name="connsiteY38" fmla="*/ 2361575 h 3734631"/>
                <a:gd name="connsiteX39" fmla="*/ 508084 w 4569687"/>
                <a:gd name="connsiteY39" fmla="*/ 2367411 h 3734631"/>
                <a:gd name="connsiteX40" fmla="*/ 503849 w 4569687"/>
                <a:gd name="connsiteY40" fmla="*/ 2325400 h 3734631"/>
                <a:gd name="connsiteX41" fmla="*/ 1121688 w 4569687"/>
                <a:gd name="connsiteY41" fmla="*/ 1707561 h 3734631"/>
                <a:gd name="connsiteX42" fmla="*/ 1246204 w 4569687"/>
                <a:gd name="connsiteY42" fmla="*/ 1720113 h 3734631"/>
                <a:gd name="connsiteX43" fmla="*/ 1284356 w 4569687"/>
                <a:gd name="connsiteY43" fmla="*/ 1731957 h 3734631"/>
                <a:gd name="connsiteX44" fmla="*/ 1305976 w 4569687"/>
                <a:gd name="connsiteY44" fmla="*/ 1705754 h 3734631"/>
                <a:gd name="connsiteX45" fmla="*/ 1742854 w 4569687"/>
                <a:gd name="connsiteY45" fmla="*/ 1524793 h 3734631"/>
                <a:gd name="connsiteX46" fmla="*/ 1760288 w 4569687"/>
                <a:gd name="connsiteY46" fmla="*/ 1526551 h 3734631"/>
                <a:gd name="connsiteX47" fmla="*/ 1748032 w 4569687"/>
                <a:gd name="connsiteY47" fmla="*/ 1487068 h 3734631"/>
                <a:gd name="connsiteX48" fmla="*/ 1742854 w 4569687"/>
                <a:gd name="connsiteY48" fmla="*/ 1435701 h 3734631"/>
                <a:gd name="connsiteX49" fmla="*/ 1946367 w 4569687"/>
                <a:gd name="connsiteY49" fmla="*/ 1185999 h 3734631"/>
                <a:gd name="connsiteX50" fmla="*/ 1956892 w 4569687"/>
                <a:gd name="connsiteY50" fmla="*/ 1184938 h 3734631"/>
                <a:gd name="connsiteX51" fmla="*/ 1963928 w 4569687"/>
                <a:gd name="connsiteY51" fmla="*/ 1115143 h 3734631"/>
                <a:gd name="connsiteX52" fmla="*/ 2450363 w 4569687"/>
                <a:gd name="connsiteY52" fmla="*/ 718687 h 3734631"/>
                <a:gd name="connsiteX53" fmla="*/ 2520904 w 4569687"/>
                <a:gd name="connsiteY53" fmla="*/ 725798 h 3734631"/>
                <a:gd name="connsiteX54" fmla="*/ 2611712 w 4569687"/>
                <a:gd name="connsiteY54" fmla="*/ 0 h 3734631"/>
                <a:gd name="connsiteX0" fmla="*/ 2611712 w 4569687"/>
                <a:gd name="connsiteY0" fmla="*/ 0 h 3743131"/>
                <a:gd name="connsiteX1" fmla="*/ 2927539 w 4569687"/>
                <a:gd name="connsiteY1" fmla="*/ 0 h 3743131"/>
                <a:gd name="connsiteX2" fmla="*/ 3010471 w 4569687"/>
                <a:gd name="connsiteY2" fmla="*/ 662843 h 3743131"/>
                <a:gd name="connsiteX3" fmla="*/ 3062414 w 4569687"/>
                <a:gd name="connsiteY3" fmla="*/ 672782 h 3743131"/>
                <a:gd name="connsiteX4" fmla="*/ 3375104 w 4569687"/>
                <a:gd name="connsiteY4" fmla="*/ 893768 h 3743131"/>
                <a:gd name="connsiteX5" fmla="*/ 3401966 w 4569687"/>
                <a:gd name="connsiteY5" fmla="*/ 943258 h 3743131"/>
                <a:gd name="connsiteX6" fmla="*/ 3444529 w 4569687"/>
                <a:gd name="connsiteY6" fmla="*/ 938967 h 3743131"/>
                <a:gd name="connsiteX7" fmla="*/ 3941882 w 4569687"/>
                <a:gd name="connsiteY7" fmla="*/ 1268635 h 3743131"/>
                <a:gd name="connsiteX8" fmla="*/ 3950232 w 4569687"/>
                <a:gd name="connsiteY8" fmla="*/ 1295533 h 3743131"/>
                <a:gd name="connsiteX9" fmla="*/ 3968452 w 4569687"/>
                <a:gd name="connsiteY9" fmla="*/ 1289878 h 3743131"/>
                <a:gd name="connsiteX10" fmla="*/ 4041773 w 4569687"/>
                <a:gd name="connsiteY10" fmla="*/ 1282486 h 3743131"/>
                <a:gd name="connsiteX11" fmla="*/ 4398197 w 4569687"/>
                <a:gd name="connsiteY11" fmla="*/ 1572980 h 3743131"/>
                <a:gd name="connsiteX12" fmla="*/ 4401113 w 4569687"/>
                <a:gd name="connsiteY12" fmla="*/ 1601912 h 3743131"/>
                <a:gd name="connsiteX13" fmla="*/ 4509768 w 4569687"/>
                <a:gd name="connsiteY13" fmla="*/ 1612865 h 3743131"/>
                <a:gd name="connsiteX14" fmla="*/ 4569687 w 4569687"/>
                <a:gd name="connsiteY14" fmla="*/ 1630661 h 3743131"/>
                <a:gd name="connsiteX15" fmla="*/ 4569687 w 4569687"/>
                <a:gd name="connsiteY15" fmla="*/ 3685776 h 3743131"/>
                <a:gd name="connsiteX16" fmla="*/ 4479175 w 4569687"/>
                <a:gd name="connsiteY16" fmla="*/ 3694900 h 3743131"/>
                <a:gd name="connsiteX17" fmla="*/ 4083674 w 4569687"/>
                <a:gd name="connsiteY17" fmla="*/ 3574092 h 3743131"/>
                <a:gd name="connsiteX18" fmla="*/ 4051094 w 4569687"/>
                <a:gd name="connsiteY18" fmla="*/ 3547210 h 3743131"/>
                <a:gd name="connsiteX19" fmla="*/ 4009782 w 4569687"/>
                <a:gd name="connsiteY19" fmla="*/ 3581295 h 3743131"/>
                <a:gd name="connsiteX20" fmla="*/ 3782104 w 4569687"/>
                <a:gd name="connsiteY20" fmla="*/ 3650841 h 3743131"/>
                <a:gd name="connsiteX21" fmla="*/ 3494159 w 4569687"/>
                <a:gd name="connsiteY21" fmla="*/ 3531570 h 3743131"/>
                <a:gd name="connsiteX22" fmla="*/ 3452428 w 4569687"/>
                <a:gd name="connsiteY22" fmla="*/ 3480992 h 3743131"/>
                <a:gd name="connsiteX23" fmla="*/ 3441126 w 4569687"/>
                <a:gd name="connsiteY23" fmla="*/ 3501813 h 3743131"/>
                <a:gd name="connsiteX24" fmla="*/ 3103456 w 4569687"/>
                <a:gd name="connsiteY24" fmla="*/ 3681351 h 3743131"/>
                <a:gd name="connsiteX25" fmla="*/ 2815511 w 4569687"/>
                <a:gd name="connsiteY25" fmla="*/ 3562080 h 3743131"/>
                <a:gd name="connsiteX26" fmla="*/ 2772231 w 4569687"/>
                <a:gd name="connsiteY26" fmla="*/ 3509625 h 3743131"/>
                <a:gd name="connsiteX27" fmla="*/ 2697608 w 4569687"/>
                <a:gd name="connsiteY27" fmla="*/ 3571194 h 3743131"/>
                <a:gd name="connsiteX28" fmla="*/ 2162552 w 4569687"/>
                <a:gd name="connsiteY28" fmla="*/ 3734631 h 3743131"/>
                <a:gd name="connsiteX29" fmla="*/ 1334207 w 4569687"/>
                <a:gd name="connsiteY29" fmla="*/ 3340352 h 3743131"/>
                <a:gd name="connsiteX30" fmla="*/ 1046262 w 4569687"/>
                <a:gd name="connsiteY30" fmla="*/ 3459623 h 3743131"/>
                <a:gd name="connsiteX31" fmla="*/ 647319 w 4569687"/>
                <a:gd name="connsiteY31" fmla="*/ 3134475 h 3743131"/>
                <a:gd name="connsiteX32" fmla="*/ 642925 w 4569687"/>
                <a:gd name="connsiteY32" fmla="*/ 3090891 h 3743131"/>
                <a:gd name="connsiteX33" fmla="*/ 634894 w 4569687"/>
                <a:gd name="connsiteY33" fmla="*/ 3098188 h 3743131"/>
                <a:gd name="connsiteX34" fmla="*/ 407216 w 4569687"/>
                <a:gd name="connsiteY34" fmla="*/ 3167734 h 3743131"/>
                <a:gd name="connsiteX35" fmla="*/ 0 w 4569687"/>
                <a:gd name="connsiteY35" fmla="*/ 2760518 h 3743131"/>
                <a:gd name="connsiteX36" fmla="*/ 407216 w 4569687"/>
                <a:gd name="connsiteY36" fmla="*/ 2353302 h 3743131"/>
                <a:gd name="connsiteX37" fmla="*/ 489284 w 4569687"/>
                <a:gd name="connsiteY37" fmla="*/ 2361575 h 3743131"/>
                <a:gd name="connsiteX38" fmla="*/ 508084 w 4569687"/>
                <a:gd name="connsiteY38" fmla="*/ 2367411 h 3743131"/>
                <a:gd name="connsiteX39" fmla="*/ 503849 w 4569687"/>
                <a:gd name="connsiteY39" fmla="*/ 2325400 h 3743131"/>
                <a:gd name="connsiteX40" fmla="*/ 1121688 w 4569687"/>
                <a:gd name="connsiteY40" fmla="*/ 1707561 h 3743131"/>
                <a:gd name="connsiteX41" fmla="*/ 1246204 w 4569687"/>
                <a:gd name="connsiteY41" fmla="*/ 1720113 h 3743131"/>
                <a:gd name="connsiteX42" fmla="*/ 1284356 w 4569687"/>
                <a:gd name="connsiteY42" fmla="*/ 1731957 h 3743131"/>
                <a:gd name="connsiteX43" fmla="*/ 1305976 w 4569687"/>
                <a:gd name="connsiteY43" fmla="*/ 1705754 h 3743131"/>
                <a:gd name="connsiteX44" fmla="*/ 1742854 w 4569687"/>
                <a:gd name="connsiteY44" fmla="*/ 1524793 h 3743131"/>
                <a:gd name="connsiteX45" fmla="*/ 1760288 w 4569687"/>
                <a:gd name="connsiteY45" fmla="*/ 1526551 h 3743131"/>
                <a:gd name="connsiteX46" fmla="*/ 1748032 w 4569687"/>
                <a:gd name="connsiteY46" fmla="*/ 1487068 h 3743131"/>
                <a:gd name="connsiteX47" fmla="*/ 1742854 w 4569687"/>
                <a:gd name="connsiteY47" fmla="*/ 1435701 h 3743131"/>
                <a:gd name="connsiteX48" fmla="*/ 1946367 w 4569687"/>
                <a:gd name="connsiteY48" fmla="*/ 1185999 h 3743131"/>
                <a:gd name="connsiteX49" fmla="*/ 1956892 w 4569687"/>
                <a:gd name="connsiteY49" fmla="*/ 1184938 h 3743131"/>
                <a:gd name="connsiteX50" fmla="*/ 1963928 w 4569687"/>
                <a:gd name="connsiteY50" fmla="*/ 1115143 h 3743131"/>
                <a:gd name="connsiteX51" fmla="*/ 2450363 w 4569687"/>
                <a:gd name="connsiteY51" fmla="*/ 718687 h 3743131"/>
                <a:gd name="connsiteX52" fmla="*/ 2520904 w 4569687"/>
                <a:gd name="connsiteY52" fmla="*/ 725798 h 3743131"/>
                <a:gd name="connsiteX53" fmla="*/ 2611712 w 4569687"/>
                <a:gd name="connsiteY53" fmla="*/ 0 h 3743131"/>
                <a:gd name="connsiteX0" fmla="*/ 2611712 w 4569687"/>
                <a:gd name="connsiteY0" fmla="*/ 0 h 3741630"/>
                <a:gd name="connsiteX1" fmla="*/ 2927539 w 4569687"/>
                <a:gd name="connsiteY1" fmla="*/ 0 h 3741630"/>
                <a:gd name="connsiteX2" fmla="*/ 3010471 w 4569687"/>
                <a:gd name="connsiteY2" fmla="*/ 662843 h 3741630"/>
                <a:gd name="connsiteX3" fmla="*/ 3062414 w 4569687"/>
                <a:gd name="connsiteY3" fmla="*/ 672782 h 3741630"/>
                <a:gd name="connsiteX4" fmla="*/ 3375104 w 4569687"/>
                <a:gd name="connsiteY4" fmla="*/ 893768 h 3741630"/>
                <a:gd name="connsiteX5" fmla="*/ 3401966 w 4569687"/>
                <a:gd name="connsiteY5" fmla="*/ 943258 h 3741630"/>
                <a:gd name="connsiteX6" fmla="*/ 3444529 w 4569687"/>
                <a:gd name="connsiteY6" fmla="*/ 938967 h 3741630"/>
                <a:gd name="connsiteX7" fmla="*/ 3941882 w 4569687"/>
                <a:gd name="connsiteY7" fmla="*/ 1268635 h 3741630"/>
                <a:gd name="connsiteX8" fmla="*/ 3950232 w 4569687"/>
                <a:gd name="connsiteY8" fmla="*/ 1295533 h 3741630"/>
                <a:gd name="connsiteX9" fmla="*/ 3968452 w 4569687"/>
                <a:gd name="connsiteY9" fmla="*/ 1289878 h 3741630"/>
                <a:gd name="connsiteX10" fmla="*/ 4041773 w 4569687"/>
                <a:gd name="connsiteY10" fmla="*/ 1282486 h 3741630"/>
                <a:gd name="connsiteX11" fmla="*/ 4398197 w 4569687"/>
                <a:gd name="connsiteY11" fmla="*/ 1572980 h 3741630"/>
                <a:gd name="connsiteX12" fmla="*/ 4401113 w 4569687"/>
                <a:gd name="connsiteY12" fmla="*/ 1601912 h 3741630"/>
                <a:gd name="connsiteX13" fmla="*/ 4509768 w 4569687"/>
                <a:gd name="connsiteY13" fmla="*/ 1612865 h 3741630"/>
                <a:gd name="connsiteX14" fmla="*/ 4569687 w 4569687"/>
                <a:gd name="connsiteY14" fmla="*/ 1630661 h 3741630"/>
                <a:gd name="connsiteX15" fmla="*/ 4569687 w 4569687"/>
                <a:gd name="connsiteY15" fmla="*/ 3685776 h 3741630"/>
                <a:gd name="connsiteX16" fmla="*/ 4479175 w 4569687"/>
                <a:gd name="connsiteY16" fmla="*/ 3694900 h 3741630"/>
                <a:gd name="connsiteX17" fmla="*/ 4083674 w 4569687"/>
                <a:gd name="connsiteY17" fmla="*/ 3574092 h 3741630"/>
                <a:gd name="connsiteX18" fmla="*/ 4051094 w 4569687"/>
                <a:gd name="connsiteY18" fmla="*/ 3547210 h 3741630"/>
                <a:gd name="connsiteX19" fmla="*/ 4009782 w 4569687"/>
                <a:gd name="connsiteY19" fmla="*/ 3581295 h 3741630"/>
                <a:gd name="connsiteX20" fmla="*/ 3782104 w 4569687"/>
                <a:gd name="connsiteY20" fmla="*/ 3650841 h 3741630"/>
                <a:gd name="connsiteX21" fmla="*/ 3494159 w 4569687"/>
                <a:gd name="connsiteY21" fmla="*/ 3531570 h 3741630"/>
                <a:gd name="connsiteX22" fmla="*/ 3452428 w 4569687"/>
                <a:gd name="connsiteY22" fmla="*/ 3480992 h 3741630"/>
                <a:gd name="connsiteX23" fmla="*/ 3441126 w 4569687"/>
                <a:gd name="connsiteY23" fmla="*/ 3501813 h 3741630"/>
                <a:gd name="connsiteX24" fmla="*/ 3103456 w 4569687"/>
                <a:gd name="connsiteY24" fmla="*/ 3681351 h 3741630"/>
                <a:gd name="connsiteX25" fmla="*/ 2815511 w 4569687"/>
                <a:gd name="connsiteY25" fmla="*/ 3562080 h 3741630"/>
                <a:gd name="connsiteX26" fmla="*/ 2772231 w 4569687"/>
                <a:gd name="connsiteY26" fmla="*/ 3509625 h 3741630"/>
                <a:gd name="connsiteX27" fmla="*/ 2697608 w 4569687"/>
                <a:gd name="connsiteY27" fmla="*/ 3571194 h 3741630"/>
                <a:gd name="connsiteX28" fmla="*/ 2162552 w 4569687"/>
                <a:gd name="connsiteY28" fmla="*/ 3734631 h 3741630"/>
                <a:gd name="connsiteX29" fmla="*/ 1390478 w 4569687"/>
                <a:gd name="connsiteY29" fmla="*/ 3368488 h 3741630"/>
                <a:gd name="connsiteX30" fmla="*/ 1046262 w 4569687"/>
                <a:gd name="connsiteY30" fmla="*/ 3459623 h 3741630"/>
                <a:gd name="connsiteX31" fmla="*/ 647319 w 4569687"/>
                <a:gd name="connsiteY31" fmla="*/ 3134475 h 3741630"/>
                <a:gd name="connsiteX32" fmla="*/ 642925 w 4569687"/>
                <a:gd name="connsiteY32" fmla="*/ 3090891 h 3741630"/>
                <a:gd name="connsiteX33" fmla="*/ 634894 w 4569687"/>
                <a:gd name="connsiteY33" fmla="*/ 3098188 h 3741630"/>
                <a:gd name="connsiteX34" fmla="*/ 407216 w 4569687"/>
                <a:gd name="connsiteY34" fmla="*/ 3167734 h 3741630"/>
                <a:gd name="connsiteX35" fmla="*/ 0 w 4569687"/>
                <a:gd name="connsiteY35" fmla="*/ 2760518 h 3741630"/>
                <a:gd name="connsiteX36" fmla="*/ 407216 w 4569687"/>
                <a:gd name="connsiteY36" fmla="*/ 2353302 h 3741630"/>
                <a:gd name="connsiteX37" fmla="*/ 489284 w 4569687"/>
                <a:gd name="connsiteY37" fmla="*/ 2361575 h 3741630"/>
                <a:gd name="connsiteX38" fmla="*/ 508084 w 4569687"/>
                <a:gd name="connsiteY38" fmla="*/ 2367411 h 3741630"/>
                <a:gd name="connsiteX39" fmla="*/ 503849 w 4569687"/>
                <a:gd name="connsiteY39" fmla="*/ 2325400 h 3741630"/>
                <a:gd name="connsiteX40" fmla="*/ 1121688 w 4569687"/>
                <a:gd name="connsiteY40" fmla="*/ 1707561 h 3741630"/>
                <a:gd name="connsiteX41" fmla="*/ 1246204 w 4569687"/>
                <a:gd name="connsiteY41" fmla="*/ 1720113 h 3741630"/>
                <a:gd name="connsiteX42" fmla="*/ 1284356 w 4569687"/>
                <a:gd name="connsiteY42" fmla="*/ 1731957 h 3741630"/>
                <a:gd name="connsiteX43" fmla="*/ 1305976 w 4569687"/>
                <a:gd name="connsiteY43" fmla="*/ 1705754 h 3741630"/>
                <a:gd name="connsiteX44" fmla="*/ 1742854 w 4569687"/>
                <a:gd name="connsiteY44" fmla="*/ 1524793 h 3741630"/>
                <a:gd name="connsiteX45" fmla="*/ 1760288 w 4569687"/>
                <a:gd name="connsiteY45" fmla="*/ 1526551 h 3741630"/>
                <a:gd name="connsiteX46" fmla="*/ 1748032 w 4569687"/>
                <a:gd name="connsiteY46" fmla="*/ 1487068 h 3741630"/>
                <a:gd name="connsiteX47" fmla="*/ 1742854 w 4569687"/>
                <a:gd name="connsiteY47" fmla="*/ 1435701 h 3741630"/>
                <a:gd name="connsiteX48" fmla="*/ 1946367 w 4569687"/>
                <a:gd name="connsiteY48" fmla="*/ 1185999 h 3741630"/>
                <a:gd name="connsiteX49" fmla="*/ 1956892 w 4569687"/>
                <a:gd name="connsiteY49" fmla="*/ 1184938 h 3741630"/>
                <a:gd name="connsiteX50" fmla="*/ 1963928 w 4569687"/>
                <a:gd name="connsiteY50" fmla="*/ 1115143 h 3741630"/>
                <a:gd name="connsiteX51" fmla="*/ 2450363 w 4569687"/>
                <a:gd name="connsiteY51" fmla="*/ 718687 h 3741630"/>
                <a:gd name="connsiteX52" fmla="*/ 2520904 w 4569687"/>
                <a:gd name="connsiteY52" fmla="*/ 725798 h 3741630"/>
                <a:gd name="connsiteX53" fmla="*/ 2611712 w 4569687"/>
                <a:gd name="connsiteY53" fmla="*/ 0 h 3741630"/>
                <a:gd name="connsiteX0" fmla="*/ 2611712 w 4569687"/>
                <a:gd name="connsiteY0" fmla="*/ 0 h 3734730"/>
                <a:gd name="connsiteX1" fmla="*/ 2927539 w 4569687"/>
                <a:gd name="connsiteY1" fmla="*/ 0 h 3734730"/>
                <a:gd name="connsiteX2" fmla="*/ 3010471 w 4569687"/>
                <a:gd name="connsiteY2" fmla="*/ 662843 h 3734730"/>
                <a:gd name="connsiteX3" fmla="*/ 3062414 w 4569687"/>
                <a:gd name="connsiteY3" fmla="*/ 672782 h 3734730"/>
                <a:gd name="connsiteX4" fmla="*/ 3375104 w 4569687"/>
                <a:gd name="connsiteY4" fmla="*/ 893768 h 3734730"/>
                <a:gd name="connsiteX5" fmla="*/ 3401966 w 4569687"/>
                <a:gd name="connsiteY5" fmla="*/ 943258 h 3734730"/>
                <a:gd name="connsiteX6" fmla="*/ 3444529 w 4569687"/>
                <a:gd name="connsiteY6" fmla="*/ 938967 h 3734730"/>
                <a:gd name="connsiteX7" fmla="*/ 3941882 w 4569687"/>
                <a:gd name="connsiteY7" fmla="*/ 1268635 h 3734730"/>
                <a:gd name="connsiteX8" fmla="*/ 3950232 w 4569687"/>
                <a:gd name="connsiteY8" fmla="*/ 1295533 h 3734730"/>
                <a:gd name="connsiteX9" fmla="*/ 3968452 w 4569687"/>
                <a:gd name="connsiteY9" fmla="*/ 1289878 h 3734730"/>
                <a:gd name="connsiteX10" fmla="*/ 4041773 w 4569687"/>
                <a:gd name="connsiteY10" fmla="*/ 1282486 h 3734730"/>
                <a:gd name="connsiteX11" fmla="*/ 4398197 w 4569687"/>
                <a:gd name="connsiteY11" fmla="*/ 1572980 h 3734730"/>
                <a:gd name="connsiteX12" fmla="*/ 4401113 w 4569687"/>
                <a:gd name="connsiteY12" fmla="*/ 1601912 h 3734730"/>
                <a:gd name="connsiteX13" fmla="*/ 4509768 w 4569687"/>
                <a:gd name="connsiteY13" fmla="*/ 1612865 h 3734730"/>
                <a:gd name="connsiteX14" fmla="*/ 4569687 w 4569687"/>
                <a:gd name="connsiteY14" fmla="*/ 1630661 h 3734730"/>
                <a:gd name="connsiteX15" fmla="*/ 4569687 w 4569687"/>
                <a:gd name="connsiteY15" fmla="*/ 3685776 h 3734730"/>
                <a:gd name="connsiteX16" fmla="*/ 4479175 w 4569687"/>
                <a:gd name="connsiteY16" fmla="*/ 3694900 h 3734730"/>
                <a:gd name="connsiteX17" fmla="*/ 4083674 w 4569687"/>
                <a:gd name="connsiteY17" fmla="*/ 3574092 h 3734730"/>
                <a:gd name="connsiteX18" fmla="*/ 4051094 w 4569687"/>
                <a:gd name="connsiteY18" fmla="*/ 3547210 h 3734730"/>
                <a:gd name="connsiteX19" fmla="*/ 4009782 w 4569687"/>
                <a:gd name="connsiteY19" fmla="*/ 3581295 h 3734730"/>
                <a:gd name="connsiteX20" fmla="*/ 3782104 w 4569687"/>
                <a:gd name="connsiteY20" fmla="*/ 3650841 h 3734730"/>
                <a:gd name="connsiteX21" fmla="*/ 3494159 w 4569687"/>
                <a:gd name="connsiteY21" fmla="*/ 3531570 h 3734730"/>
                <a:gd name="connsiteX22" fmla="*/ 3452428 w 4569687"/>
                <a:gd name="connsiteY22" fmla="*/ 3480992 h 3734730"/>
                <a:gd name="connsiteX23" fmla="*/ 3441126 w 4569687"/>
                <a:gd name="connsiteY23" fmla="*/ 3501813 h 3734730"/>
                <a:gd name="connsiteX24" fmla="*/ 3103456 w 4569687"/>
                <a:gd name="connsiteY24" fmla="*/ 3681351 h 3734730"/>
                <a:gd name="connsiteX25" fmla="*/ 2815511 w 4569687"/>
                <a:gd name="connsiteY25" fmla="*/ 3562080 h 3734730"/>
                <a:gd name="connsiteX26" fmla="*/ 2772231 w 4569687"/>
                <a:gd name="connsiteY26" fmla="*/ 3509625 h 3734730"/>
                <a:gd name="connsiteX27" fmla="*/ 2697608 w 4569687"/>
                <a:gd name="connsiteY27" fmla="*/ 3571194 h 3734730"/>
                <a:gd name="connsiteX28" fmla="*/ 2162552 w 4569687"/>
                <a:gd name="connsiteY28" fmla="*/ 3734631 h 3734730"/>
                <a:gd name="connsiteX29" fmla="*/ 1390478 w 4569687"/>
                <a:gd name="connsiteY29" fmla="*/ 3368488 h 3734730"/>
                <a:gd name="connsiteX30" fmla="*/ 1046262 w 4569687"/>
                <a:gd name="connsiteY30" fmla="*/ 3459623 h 3734730"/>
                <a:gd name="connsiteX31" fmla="*/ 647319 w 4569687"/>
                <a:gd name="connsiteY31" fmla="*/ 3134475 h 3734730"/>
                <a:gd name="connsiteX32" fmla="*/ 642925 w 4569687"/>
                <a:gd name="connsiteY32" fmla="*/ 3090891 h 3734730"/>
                <a:gd name="connsiteX33" fmla="*/ 634894 w 4569687"/>
                <a:gd name="connsiteY33" fmla="*/ 3098188 h 3734730"/>
                <a:gd name="connsiteX34" fmla="*/ 407216 w 4569687"/>
                <a:gd name="connsiteY34" fmla="*/ 3167734 h 3734730"/>
                <a:gd name="connsiteX35" fmla="*/ 0 w 4569687"/>
                <a:gd name="connsiteY35" fmla="*/ 2760518 h 3734730"/>
                <a:gd name="connsiteX36" fmla="*/ 407216 w 4569687"/>
                <a:gd name="connsiteY36" fmla="*/ 2353302 h 3734730"/>
                <a:gd name="connsiteX37" fmla="*/ 489284 w 4569687"/>
                <a:gd name="connsiteY37" fmla="*/ 2361575 h 3734730"/>
                <a:gd name="connsiteX38" fmla="*/ 508084 w 4569687"/>
                <a:gd name="connsiteY38" fmla="*/ 2367411 h 3734730"/>
                <a:gd name="connsiteX39" fmla="*/ 503849 w 4569687"/>
                <a:gd name="connsiteY39" fmla="*/ 2325400 h 3734730"/>
                <a:gd name="connsiteX40" fmla="*/ 1121688 w 4569687"/>
                <a:gd name="connsiteY40" fmla="*/ 1707561 h 3734730"/>
                <a:gd name="connsiteX41" fmla="*/ 1246204 w 4569687"/>
                <a:gd name="connsiteY41" fmla="*/ 1720113 h 3734730"/>
                <a:gd name="connsiteX42" fmla="*/ 1284356 w 4569687"/>
                <a:gd name="connsiteY42" fmla="*/ 1731957 h 3734730"/>
                <a:gd name="connsiteX43" fmla="*/ 1305976 w 4569687"/>
                <a:gd name="connsiteY43" fmla="*/ 1705754 h 3734730"/>
                <a:gd name="connsiteX44" fmla="*/ 1742854 w 4569687"/>
                <a:gd name="connsiteY44" fmla="*/ 1524793 h 3734730"/>
                <a:gd name="connsiteX45" fmla="*/ 1760288 w 4569687"/>
                <a:gd name="connsiteY45" fmla="*/ 1526551 h 3734730"/>
                <a:gd name="connsiteX46" fmla="*/ 1748032 w 4569687"/>
                <a:gd name="connsiteY46" fmla="*/ 1487068 h 3734730"/>
                <a:gd name="connsiteX47" fmla="*/ 1742854 w 4569687"/>
                <a:gd name="connsiteY47" fmla="*/ 1435701 h 3734730"/>
                <a:gd name="connsiteX48" fmla="*/ 1946367 w 4569687"/>
                <a:gd name="connsiteY48" fmla="*/ 1185999 h 3734730"/>
                <a:gd name="connsiteX49" fmla="*/ 1956892 w 4569687"/>
                <a:gd name="connsiteY49" fmla="*/ 1184938 h 3734730"/>
                <a:gd name="connsiteX50" fmla="*/ 1963928 w 4569687"/>
                <a:gd name="connsiteY50" fmla="*/ 1115143 h 3734730"/>
                <a:gd name="connsiteX51" fmla="*/ 2450363 w 4569687"/>
                <a:gd name="connsiteY51" fmla="*/ 718687 h 3734730"/>
                <a:gd name="connsiteX52" fmla="*/ 2520904 w 4569687"/>
                <a:gd name="connsiteY52" fmla="*/ 725798 h 3734730"/>
                <a:gd name="connsiteX53" fmla="*/ 2611712 w 4569687"/>
                <a:gd name="connsiteY53" fmla="*/ 0 h 3734730"/>
                <a:gd name="connsiteX0" fmla="*/ 2611712 w 4569687"/>
                <a:gd name="connsiteY0" fmla="*/ 0 h 3734730"/>
                <a:gd name="connsiteX1" fmla="*/ 2927539 w 4569687"/>
                <a:gd name="connsiteY1" fmla="*/ 0 h 3734730"/>
                <a:gd name="connsiteX2" fmla="*/ 3010471 w 4569687"/>
                <a:gd name="connsiteY2" fmla="*/ 662843 h 3734730"/>
                <a:gd name="connsiteX3" fmla="*/ 3062414 w 4569687"/>
                <a:gd name="connsiteY3" fmla="*/ 672782 h 3734730"/>
                <a:gd name="connsiteX4" fmla="*/ 3375104 w 4569687"/>
                <a:gd name="connsiteY4" fmla="*/ 893768 h 3734730"/>
                <a:gd name="connsiteX5" fmla="*/ 3401966 w 4569687"/>
                <a:gd name="connsiteY5" fmla="*/ 943258 h 3734730"/>
                <a:gd name="connsiteX6" fmla="*/ 3444529 w 4569687"/>
                <a:gd name="connsiteY6" fmla="*/ 938967 h 3734730"/>
                <a:gd name="connsiteX7" fmla="*/ 3941882 w 4569687"/>
                <a:gd name="connsiteY7" fmla="*/ 1268635 h 3734730"/>
                <a:gd name="connsiteX8" fmla="*/ 3950232 w 4569687"/>
                <a:gd name="connsiteY8" fmla="*/ 1295533 h 3734730"/>
                <a:gd name="connsiteX9" fmla="*/ 3968452 w 4569687"/>
                <a:gd name="connsiteY9" fmla="*/ 1289878 h 3734730"/>
                <a:gd name="connsiteX10" fmla="*/ 4041773 w 4569687"/>
                <a:gd name="connsiteY10" fmla="*/ 1282486 h 3734730"/>
                <a:gd name="connsiteX11" fmla="*/ 4398197 w 4569687"/>
                <a:gd name="connsiteY11" fmla="*/ 1572980 h 3734730"/>
                <a:gd name="connsiteX12" fmla="*/ 4401113 w 4569687"/>
                <a:gd name="connsiteY12" fmla="*/ 1601912 h 3734730"/>
                <a:gd name="connsiteX13" fmla="*/ 4509768 w 4569687"/>
                <a:gd name="connsiteY13" fmla="*/ 1612865 h 3734730"/>
                <a:gd name="connsiteX14" fmla="*/ 4569687 w 4569687"/>
                <a:gd name="connsiteY14" fmla="*/ 1630661 h 3734730"/>
                <a:gd name="connsiteX15" fmla="*/ 4569687 w 4569687"/>
                <a:gd name="connsiteY15" fmla="*/ 3685776 h 3734730"/>
                <a:gd name="connsiteX16" fmla="*/ 4479175 w 4569687"/>
                <a:gd name="connsiteY16" fmla="*/ 3694900 h 3734730"/>
                <a:gd name="connsiteX17" fmla="*/ 4083674 w 4569687"/>
                <a:gd name="connsiteY17" fmla="*/ 3574092 h 3734730"/>
                <a:gd name="connsiteX18" fmla="*/ 4051094 w 4569687"/>
                <a:gd name="connsiteY18" fmla="*/ 3547210 h 3734730"/>
                <a:gd name="connsiteX19" fmla="*/ 4009782 w 4569687"/>
                <a:gd name="connsiteY19" fmla="*/ 3581295 h 3734730"/>
                <a:gd name="connsiteX20" fmla="*/ 3782104 w 4569687"/>
                <a:gd name="connsiteY20" fmla="*/ 3650841 h 3734730"/>
                <a:gd name="connsiteX21" fmla="*/ 3494159 w 4569687"/>
                <a:gd name="connsiteY21" fmla="*/ 3531570 h 3734730"/>
                <a:gd name="connsiteX22" fmla="*/ 3452428 w 4569687"/>
                <a:gd name="connsiteY22" fmla="*/ 3480992 h 3734730"/>
                <a:gd name="connsiteX23" fmla="*/ 3441126 w 4569687"/>
                <a:gd name="connsiteY23" fmla="*/ 3501813 h 3734730"/>
                <a:gd name="connsiteX24" fmla="*/ 3103456 w 4569687"/>
                <a:gd name="connsiteY24" fmla="*/ 3681351 h 3734730"/>
                <a:gd name="connsiteX25" fmla="*/ 2815511 w 4569687"/>
                <a:gd name="connsiteY25" fmla="*/ 3562080 h 3734730"/>
                <a:gd name="connsiteX26" fmla="*/ 2772231 w 4569687"/>
                <a:gd name="connsiteY26" fmla="*/ 3509625 h 3734730"/>
                <a:gd name="connsiteX27" fmla="*/ 2697608 w 4569687"/>
                <a:gd name="connsiteY27" fmla="*/ 3571194 h 3734730"/>
                <a:gd name="connsiteX28" fmla="*/ 2162552 w 4569687"/>
                <a:gd name="connsiteY28" fmla="*/ 3734631 h 3734730"/>
                <a:gd name="connsiteX29" fmla="*/ 1390478 w 4569687"/>
                <a:gd name="connsiteY29" fmla="*/ 3368488 h 3734730"/>
                <a:gd name="connsiteX30" fmla="*/ 1046262 w 4569687"/>
                <a:gd name="connsiteY30" fmla="*/ 3459623 h 3734730"/>
                <a:gd name="connsiteX31" fmla="*/ 647319 w 4569687"/>
                <a:gd name="connsiteY31" fmla="*/ 3134475 h 3734730"/>
                <a:gd name="connsiteX32" fmla="*/ 642925 w 4569687"/>
                <a:gd name="connsiteY32" fmla="*/ 3090891 h 3734730"/>
                <a:gd name="connsiteX33" fmla="*/ 634894 w 4569687"/>
                <a:gd name="connsiteY33" fmla="*/ 3098188 h 3734730"/>
                <a:gd name="connsiteX34" fmla="*/ 407216 w 4569687"/>
                <a:gd name="connsiteY34" fmla="*/ 3167734 h 3734730"/>
                <a:gd name="connsiteX35" fmla="*/ 0 w 4569687"/>
                <a:gd name="connsiteY35" fmla="*/ 2760518 h 3734730"/>
                <a:gd name="connsiteX36" fmla="*/ 407216 w 4569687"/>
                <a:gd name="connsiteY36" fmla="*/ 2353302 h 3734730"/>
                <a:gd name="connsiteX37" fmla="*/ 489284 w 4569687"/>
                <a:gd name="connsiteY37" fmla="*/ 2361575 h 3734730"/>
                <a:gd name="connsiteX38" fmla="*/ 508084 w 4569687"/>
                <a:gd name="connsiteY38" fmla="*/ 2367411 h 3734730"/>
                <a:gd name="connsiteX39" fmla="*/ 503849 w 4569687"/>
                <a:gd name="connsiteY39" fmla="*/ 2325400 h 3734730"/>
                <a:gd name="connsiteX40" fmla="*/ 1121688 w 4569687"/>
                <a:gd name="connsiteY40" fmla="*/ 1707561 h 3734730"/>
                <a:gd name="connsiteX41" fmla="*/ 1246204 w 4569687"/>
                <a:gd name="connsiteY41" fmla="*/ 1720113 h 3734730"/>
                <a:gd name="connsiteX42" fmla="*/ 1284356 w 4569687"/>
                <a:gd name="connsiteY42" fmla="*/ 1731957 h 3734730"/>
                <a:gd name="connsiteX43" fmla="*/ 1305976 w 4569687"/>
                <a:gd name="connsiteY43" fmla="*/ 1705754 h 3734730"/>
                <a:gd name="connsiteX44" fmla="*/ 1742854 w 4569687"/>
                <a:gd name="connsiteY44" fmla="*/ 1524793 h 3734730"/>
                <a:gd name="connsiteX45" fmla="*/ 1760288 w 4569687"/>
                <a:gd name="connsiteY45" fmla="*/ 1526551 h 3734730"/>
                <a:gd name="connsiteX46" fmla="*/ 1748032 w 4569687"/>
                <a:gd name="connsiteY46" fmla="*/ 1487068 h 3734730"/>
                <a:gd name="connsiteX47" fmla="*/ 1742854 w 4569687"/>
                <a:gd name="connsiteY47" fmla="*/ 1435701 h 3734730"/>
                <a:gd name="connsiteX48" fmla="*/ 1946367 w 4569687"/>
                <a:gd name="connsiteY48" fmla="*/ 1185999 h 3734730"/>
                <a:gd name="connsiteX49" fmla="*/ 1956892 w 4569687"/>
                <a:gd name="connsiteY49" fmla="*/ 1184938 h 3734730"/>
                <a:gd name="connsiteX50" fmla="*/ 1963928 w 4569687"/>
                <a:gd name="connsiteY50" fmla="*/ 1115143 h 3734730"/>
                <a:gd name="connsiteX51" fmla="*/ 2450363 w 4569687"/>
                <a:gd name="connsiteY51" fmla="*/ 718687 h 3734730"/>
                <a:gd name="connsiteX52" fmla="*/ 2520904 w 4569687"/>
                <a:gd name="connsiteY52" fmla="*/ 725798 h 3734730"/>
                <a:gd name="connsiteX53" fmla="*/ 2611712 w 4569687"/>
                <a:gd name="connsiteY53" fmla="*/ 0 h 3734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4569687" h="3734730">
                  <a:moveTo>
                    <a:pt x="2611712" y="0"/>
                  </a:moveTo>
                  <a:lnTo>
                    <a:pt x="2927539" y="0"/>
                  </a:lnTo>
                  <a:lnTo>
                    <a:pt x="3010471" y="662843"/>
                  </a:lnTo>
                  <a:lnTo>
                    <a:pt x="3062414" y="672782"/>
                  </a:lnTo>
                  <a:cubicBezTo>
                    <a:pt x="3191764" y="706062"/>
                    <a:pt x="3302353" y="786083"/>
                    <a:pt x="3375104" y="893768"/>
                  </a:cubicBezTo>
                  <a:lnTo>
                    <a:pt x="3401966" y="943258"/>
                  </a:lnTo>
                  <a:lnTo>
                    <a:pt x="3444529" y="938967"/>
                  </a:lnTo>
                  <a:cubicBezTo>
                    <a:pt x="3668109" y="938967"/>
                    <a:pt x="3859940" y="1074903"/>
                    <a:pt x="3941882" y="1268635"/>
                  </a:cubicBezTo>
                  <a:lnTo>
                    <a:pt x="3950232" y="1295533"/>
                  </a:lnTo>
                  <a:lnTo>
                    <a:pt x="3968452" y="1289878"/>
                  </a:lnTo>
                  <a:cubicBezTo>
                    <a:pt x="3992135" y="1285031"/>
                    <a:pt x="4016657" y="1282486"/>
                    <a:pt x="4041773" y="1282486"/>
                  </a:cubicBezTo>
                  <a:cubicBezTo>
                    <a:pt x="4217586" y="1282486"/>
                    <a:pt x="4364272" y="1407196"/>
                    <a:pt x="4398197" y="1572980"/>
                  </a:cubicBezTo>
                  <a:lnTo>
                    <a:pt x="4401113" y="1601912"/>
                  </a:lnTo>
                  <a:lnTo>
                    <a:pt x="4509768" y="1612865"/>
                  </a:lnTo>
                  <a:lnTo>
                    <a:pt x="4569687" y="1630661"/>
                  </a:lnTo>
                  <a:lnTo>
                    <a:pt x="4569687" y="3685776"/>
                  </a:lnTo>
                  <a:lnTo>
                    <a:pt x="4479175" y="3694900"/>
                  </a:lnTo>
                  <a:cubicBezTo>
                    <a:pt x="4332673" y="3694900"/>
                    <a:pt x="4196572" y="3650364"/>
                    <a:pt x="4083674" y="3574092"/>
                  </a:cubicBezTo>
                  <a:lnTo>
                    <a:pt x="4051094" y="3547210"/>
                  </a:lnTo>
                  <a:lnTo>
                    <a:pt x="4009782" y="3581295"/>
                  </a:lnTo>
                  <a:cubicBezTo>
                    <a:pt x="3944790" y="3625203"/>
                    <a:pt x="3866441" y="3650841"/>
                    <a:pt x="3782104" y="3650841"/>
                  </a:cubicBezTo>
                  <a:cubicBezTo>
                    <a:pt x="3669655" y="3650841"/>
                    <a:pt x="3567851" y="3605262"/>
                    <a:pt x="3494159" y="3531570"/>
                  </a:cubicBezTo>
                  <a:lnTo>
                    <a:pt x="3452428" y="3480992"/>
                  </a:lnTo>
                  <a:lnTo>
                    <a:pt x="3441126" y="3501813"/>
                  </a:lnTo>
                  <a:cubicBezTo>
                    <a:pt x="3367946" y="3610134"/>
                    <a:pt x="3244018" y="3681351"/>
                    <a:pt x="3103456" y="3681351"/>
                  </a:cubicBezTo>
                  <a:cubicBezTo>
                    <a:pt x="2991007" y="3681351"/>
                    <a:pt x="2889203" y="3635772"/>
                    <a:pt x="2815511" y="3562080"/>
                  </a:cubicBezTo>
                  <a:lnTo>
                    <a:pt x="2772231" y="3509625"/>
                  </a:lnTo>
                  <a:lnTo>
                    <a:pt x="2697608" y="3571194"/>
                  </a:lnTo>
                  <a:cubicBezTo>
                    <a:pt x="2544873" y="3674380"/>
                    <a:pt x="2382991" y="3737583"/>
                    <a:pt x="2162552" y="3734631"/>
                  </a:cubicBezTo>
                  <a:cubicBezTo>
                    <a:pt x="1740716" y="3728982"/>
                    <a:pt x="1534323" y="3547967"/>
                    <a:pt x="1390478" y="3368488"/>
                  </a:cubicBezTo>
                  <a:cubicBezTo>
                    <a:pt x="1316786" y="3442180"/>
                    <a:pt x="1170122" y="3498625"/>
                    <a:pt x="1046262" y="3459623"/>
                  </a:cubicBezTo>
                  <a:cubicBezTo>
                    <a:pt x="922402" y="3420621"/>
                    <a:pt x="685290" y="3320037"/>
                    <a:pt x="647319" y="3134475"/>
                  </a:cubicBezTo>
                  <a:lnTo>
                    <a:pt x="642925" y="3090891"/>
                  </a:lnTo>
                  <a:lnTo>
                    <a:pt x="634894" y="3098188"/>
                  </a:lnTo>
                  <a:cubicBezTo>
                    <a:pt x="569902" y="3142096"/>
                    <a:pt x="491553" y="3167734"/>
                    <a:pt x="407216" y="3167734"/>
                  </a:cubicBezTo>
                  <a:cubicBezTo>
                    <a:pt x="182317" y="3167734"/>
                    <a:pt x="0" y="2985417"/>
                    <a:pt x="0" y="2760518"/>
                  </a:cubicBezTo>
                  <a:cubicBezTo>
                    <a:pt x="0" y="2535619"/>
                    <a:pt x="182317" y="2353302"/>
                    <a:pt x="407216" y="2353302"/>
                  </a:cubicBezTo>
                  <a:cubicBezTo>
                    <a:pt x="435328" y="2353302"/>
                    <a:pt x="462775" y="2356151"/>
                    <a:pt x="489284" y="2361575"/>
                  </a:cubicBezTo>
                  <a:lnTo>
                    <a:pt x="508084" y="2367411"/>
                  </a:lnTo>
                  <a:lnTo>
                    <a:pt x="503849" y="2325400"/>
                  </a:lnTo>
                  <a:cubicBezTo>
                    <a:pt x="503849" y="1984177"/>
                    <a:pt x="780465" y="1707561"/>
                    <a:pt x="1121688" y="1707561"/>
                  </a:cubicBezTo>
                  <a:cubicBezTo>
                    <a:pt x="1164341" y="1707561"/>
                    <a:pt x="1205984" y="1711883"/>
                    <a:pt x="1246204" y="1720113"/>
                  </a:cubicBezTo>
                  <a:lnTo>
                    <a:pt x="1284356" y="1731957"/>
                  </a:lnTo>
                  <a:lnTo>
                    <a:pt x="1305976" y="1705754"/>
                  </a:lnTo>
                  <a:cubicBezTo>
                    <a:pt x="1417783" y="1593947"/>
                    <a:pt x="1572242" y="1524793"/>
                    <a:pt x="1742854" y="1524793"/>
                  </a:cubicBezTo>
                  <a:lnTo>
                    <a:pt x="1760288" y="1526551"/>
                  </a:lnTo>
                  <a:lnTo>
                    <a:pt x="1748032" y="1487068"/>
                  </a:lnTo>
                  <a:cubicBezTo>
                    <a:pt x="1744637" y="1470476"/>
                    <a:pt x="1742854" y="1453297"/>
                    <a:pt x="1742854" y="1435701"/>
                  </a:cubicBezTo>
                  <a:cubicBezTo>
                    <a:pt x="1742854" y="1312531"/>
                    <a:pt x="1830222" y="1209766"/>
                    <a:pt x="1946367" y="1185999"/>
                  </a:cubicBezTo>
                  <a:lnTo>
                    <a:pt x="1956892" y="1184938"/>
                  </a:lnTo>
                  <a:lnTo>
                    <a:pt x="1963928" y="1115143"/>
                  </a:lnTo>
                  <a:cubicBezTo>
                    <a:pt x="2010227" y="888886"/>
                    <a:pt x="2210419" y="718687"/>
                    <a:pt x="2450363" y="718687"/>
                  </a:cubicBezTo>
                  <a:lnTo>
                    <a:pt x="2520904" y="725798"/>
                  </a:lnTo>
                  <a:lnTo>
                    <a:pt x="261171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sz="2400"/>
            </a:p>
          </p:txBody>
        </p:sp>
        <p:grpSp>
          <p:nvGrpSpPr>
            <p:cNvPr id="8" name="그룹 7">
              <a:extLst>
                <a:ext uri="{FF2B5EF4-FFF2-40B4-BE49-F238E27FC236}">
                  <a16:creationId xmlns:a16="http://schemas.microsoft.com/office/drawing/2014/main" id="{D0429EA9-A20D-4800-80F6-48970138B795}"/>
                </a:ext>
              </a:extLst>
            </p:cNvPr>
            <p:cNvGrpSpPr/>
            <p:nvPr userDrawn="1"/>
          </p:nvGrpSpPr>
          <p:grpSpPr>
            <a:xfrm>
              <a:off x="6992136" y="387072"/>
              <a:ext cx="704897" cy="1355021"/>
              <a:chOff x="5304862" y="-789923"/>
              <a:chExt cx="645890" cy="1241591"/>
            </a:xfrm>
          </p:grpSpPr>
          <p:grpSp>
            <p:nvGrpSpPr>
              <p:cNvPr id="9" name="그룹 8">
                <a:extLst>
                  <a:ext uri="{FF2B5EF4-FFF2-40B4-BE49-F238E27FC236}">
                    <a16:creationId xmlns:a16="http://schemas.microsoft.com/office/drawing/2014/main" id="{4817FF4C-CE41-4E26-9FB9-CB745F3234F3}"/>
                  </a:ext>
                </a:extLst>
              </p:cNvPr>
              <p:cNvGrpSpPr/>
              <p:nvPr userDrawn="1"/>
            </p:nvGrpSpPr>
            <p:grpSpPr>
              <a:xfrm>
                <a:off x="5377232" y="-789923"/>
                <a:ext cx="495969" cy="1052585"/>
                <a:chOff x="5868144" y="-857099"/>
                <a:chExt cx="495969" cy="1052585"/>
              </a:xfrm>
            </p:grpSpPr>
            <p:sp>
              <p:nvSpPr>
                <p:cNvPr id="16" name="이등변 삼각형 49">
                  <a:extLst>
                    <a:ext uri="{FF2B5EF4-FFF2-40B4-BE49-F238E27FC236}">
                      <a16:creationId xmlns:a16="http://schemas.microsoft.com/office/drawing/2014/main" id="{688B8353-32F5-4D6E-81D9-D597B60FA9D3}"/>
                    </a:ext>
                  </a:extLst>
                </p:cNvPr>
                <p:cNvSpPr/>
                <p:nvPr userDrawn="1"/>
              </p:nvSpPr>
              <p:spPr>
                <a:xfrm>
                  <a:off x="5868144" y="-853769"/>
                  <a:ext cx="495969" cy="1049255"/>
                </a:xfrm>
                <a:custGeom>
                  <a:avLst/>
                  <a:gdLst>
                    <a:gd name="connsiteX0" fmla="*/ 0 w 311344"/>
                    <a:gd name="connsiteY0" fmla="*/ 1049255 h 1049255"/>
                    <a:gd name="connsiteX1" fmla="*/ 155672 w 311344"/>
                    <a:gd name="connsiteY1" fmla="*/ 0 h 1049255"/>
                    <a:gd name="connsiteX2" fmla="*/ 311344 w 311344"/>
                    <a:gd name="connsiteY2" fmla="*/ 1049255 h 1049255"/>
                    <a:gd name="connsiteX3" fmla="*/ 0 w 311344"/>
                    <a:gd name="connsiteY3" fmla="*/ 1049255 h 1049255"/>
                    <a:gd name="connsiteX0" fmla="*/ 45684 w 357028"/>
                    <a:gd name="connsiteY0" fmla="*/ 1049255 h 1049255"/>
                    <a:gd name="connsiteX1" fmla="*/ 201356 w 357028"/>
                    <a:gd name="connsiteY1" fmla="*/ 0 h 1049255"/>
                    <a:gd name="connsiteX2" fmla="*/ 357028 w 357028"/>
                    <a:gd name="connsiteY2" fmla="*/ 1049255 h 1049255"/>
                    <a:gd name="connsiteX3" fmla="*/ 45684 w 357028"/>
                    <a:gd name="connsiteY3" fmla="*/ 1049255 h 1049255"/>
                    <a:gd name="connsiteX0" fmla="*/ 45684 w 416158"/>
                    <a:gd name="connsiteY0" fmla="*/ 1049255 h 1049255"/>
                    <a:gd name="connsiteX1" fmla="*/ 201356 w 416158"/>
                    <a:gd name="connsiteY1" fmla="*/ 0 h 1049255"/>
                    <a:gd name="connsiteX2" fmla="*/ 357028 w 416158"/>
                    <a:gd name="connsiteY2" fmla="*/ 1049255 h 1049255"/>
                    <a:gd name="connsiteX3" fmla="*/ 45684 w 416158"/>
                    <a:gd name="connsiteY3" fmla="*/ 1049255 h 1049255"/>
                    <a:gd name="connsiteX0" fmla="*/ 87161 w 457635"/>
                    <a:gd name="connsiteY0" fmla="*/ 1049255 h 1049255"/>
                    <a:gd name="connsiteX1" fmla="*/ 242833 w 457635"/>
                    <a:gd name="connsiteY1" fmla="*/ 0 h 1049255"/>
                    <a:gd name="connsiteX2" fmla="*/ 398505 w 457635"/>
                    <a:gd name="connsiteY2" fmla="*/ 1049255 h 1049255"/>
                    <a:gd name="connsiteX3" fmla="*/ 87161 w 457635"/>
                    <a:gd name="connsiteY3" fmla="*/ 1049255 h 1049255"/>
                    <a:gd name="connsiteX0" fmla="*/ 87161 w 500627"/>
                    <a:gd name="connsiteY0" fmla="*/ 1049255 h 1049255"/>
                    <a:gd name="connsiteX1" fmla="*/ 242833 w 500627"/>
                    <a:gd name="connsiteY1" fmla="*/ 0 h 1049255"/>
                    <a:gd name="connsiteX2" fmla="*/ 398505 w 500627"/>
                    <a:gd name="connsiteY2" fmla="*/ 1049255 h 1049255"/>
                    <a:gd name="connsiteX3" fmla="*/ 87161 w 500627"/>
                    <a:gd name="connsiteY3" fmla="*/ 1049255 h 1049255"/>
                    <a:gd name="connsiteX0" fmla="*/ 91187 w 504653"/>
                    <a:gd name="connsiteY0" fmla="*/ 1049255 h 1049255"/>
                    <a:gd name="connsiteX1" fmla="*/ 246859 w 504653"/>
                    <a:gd name="connsiteY1" fmla="*/ 0 h 1049255"/>
                    <a:gd name="connsiteX2" fmla="*/ 402531 w 504653"/>
                    <a:gd name="connsiteY2" fmla="*/ 1049255 h 1049255"/>
                    <a:gd name="connsiteX3" fmla="*/ 91187 w 504653"/>
                    <a:gd name="connsiteY3" fmla="*/ 1049255 h 1049255"/>
                    <a:gd name="connsiteX0" fmla="*/ 91187 w 500775"/>
                    <a:gd name="connsiteY0" fmla="*/ 1049255 h 1049255"/>
                    <a:gd name="connsiteX1" fmla="*/ 246859 w 500775"/>
                    <a:gd name="connsiteY1" fmla="*/ 0 h 1049255"/>
                    <a:gd name="connsiteX2" fmla="*/ 402531 w 500775"/>
                    <a:gd name="connsiteY2" fmla="*/ 1049255 h 1049255"/>
                    <a:gd name="connsiteX3" fmla="*/ 91187 w 500775"/>
                    <a:gd name="connsiteY3" fmla="*/ 1049255 h 1049255"/>
                    <a:gd name="connsiteX0" fmla="*/ 91187 w 484758"/>
                    <a:gd name="connsiteY0" fmla="*/ 1049255 h 1049255"/>
                    <a:gd name="connsiteX1" fmla="*/ 246859 w 484758"/>
                    <a:gd name="connsiteY1" fmla="*/ 0 h 1049255"/>
                    <a:gd name="connsiteX2" fmla="*/ 402531 w 484758"/>
                    <a:gd name="connsiteY2" fmla="*/ 1049255 h 1049255"/>
                    <a:gd name="connsiteX3" fmla="*/ 91187 w 484758"/>
                    <a:gd name="connsiteY3" fmla="*/ 1049255 h 1049255"/>
                    <a:gd name="connsiteX0" fmla="*/ 91187 w 488692"/>
                    <a:gd name="connsiteY0" fmla="*/ 1049255 h 1049255"/>
                    <a:gd name="connsiteX1" fmla="*/ 246859 w 488692"/>
                    <a:gd name="connsiteY1" fmla="*/ 0 h 1049255"/>
                    <a:gd name="connsiteX2" fmla="*/ 402531 w 488692"/>
                    <a:gd name="connsiteY2" fmla="*/ 1049255 h 1049255"/>
                    <a:gd name="connsiteX3" fmla="*/ 91187 w 488692"/>
                    <a:gd name="connsiteY3" fmla="*/ 1049255 h 1049255"/>
                    <a:gd name="connsiteX0" fmla="*/ 91187 w 492707"/>
                    <a:gd name="connsiteY0" fmla="*/ 1049255 h 1049255"/>
                    <a:gd name="connsiteX1" fmla="*/ 246859 w 492707"/>
                    <a:gd name="connsiteY1" fmla="*/ 0 h 1049255"/>
                    <a:gd name="connsiteX2" fmla="*/ 402531 w 492707"/>
                    <a:gd name="connsiteY2" fmla="*/ 1049255 h 1049255"/>
                    <a:gd name="connsiteX3" fmla="*/ 91187 w 492707"/>
                    <a:gd name="connsiteY3" fmla="*/ 1049255 h 1049255"/>
                    <a:gd name="connsiteX0" fmla="*/ 95257 w 496777"/>
                    <a:gd name="connsiteY0" fmla="*/ 1049255 h 1049255"/>
                    <a:gd name="connsiteX1" fmla="*/ 250929 w 496777"/>
                    <a:gd name="connsiteY1" fmla="*/ 0 h 1049255"/>
                    <a:gd name="connsiteX2" fmla="*/ 406601 w 496777"/>
                    <a:gd name="connsiteY2" fmla="*/ 1049255 h 1049255"/>
                    <a:gd name="connsiteX3" fmla="*/ 95257 w 496777"/>
                    <a:gd name="connsiteY3" fmla="*/ 1049255 h 1049255"/>
                    <a:gd name="connsiteX0" fmla="*/ 95257 w 485293"/>
                    <a:gd name="connsiteY0" fmla="*/ 1049255 h 1049255"/>
                    <a:gd name="connsiteX1" fmla="*/ 250929 w 485293"/>
                    <a:gd name="connsiteY1" fmla="*/ 0 h 1049255"/>
                    <a:gd name="connsiteX2" fmla="*/ 406601 w 485293"/>
                    <a:gd name="connsiteY2" fmla="*/ 1049255 h 1049255"/>
                    <a:gd name="connsiteX3" fmla="*/ 95257 w 485293"/>
                    <a:gd name="connsiteY3" fmla="*/ 1049255 h 1049255"/>
                    <a:gd name="connsiteX0" fmla="*/ 95257 w 494828"/>
                    <a:gd name="connsiteY0" fmla="*/ 1049255 h 1049255"/>
                    <a:gd name="connsiteX1" fmla="*/ 250929 w 494828"/>
                    <a:gd name="connsiteY1" fmla="*/ 0 h 1049255"/>
                    <a:gd name="connsiteX2" fmla="*/ 406601 w 494828"/>
                    <a:gd name="connsiteY2" fmla="*/ 1049255 h 1049255"/>
                    <a:gd name="connsiteX3" fmla="*/ 95257 w 494828"/>
                    <a:gd name="connsiteY3" fmla="*/ 1049255 h 1049255"/>
                    <a:gd name="connsiteX0" fmla="*/ 95257 w 493814"/>
                    <a:gd name="connsiteY0" fmla="*/ 1049255 h 1049255"/>
                    <a:gd name="connsiteX1" fmla="*/ 250929 w 493814"/>
                    <a:gd name="connsiteY1" fmla="*/ 0 h 1049255"/>
                    <a:gd name="connsiteX2" fmla="*/ 406601 w 493814"/>
                    <a:gd name="connsiteY2" fmla="*/ 1049255 h 1049255"/>
                    <a:gd name="connsiteX3" fmla="*/ 95257 w 493814"/>
                    <a:gd name="connsiteY3" fmla="*/ 1049255 h 1049255"/>
                    <a:gd name="connsiteX0" fmla="*/ 95257 w 496864"/>
                    <a:gd name="connsiteY0" fmla="*/ 1049255 h 1049255"/>
                    <a:gd name="connsiteX1" fmla="*/ 250929 w 496864"/>
                    <a:gd name="connsiteY1" fmla="*/ 0 h 1049255"/>
                    <a:gd name="connsiteX2" fmla="*/ 406601 w 496864"/>
                    <a:gd name="connsiteY2" fmla="*/ 1049255 h 1049255"/>
                    <a:gd name="connsiteX3" fmla="*/ 95257 w 496864"/>
                    <a:gd name="connsiteY3" fmla="*/ 1049255 h 1049255"/>
                    <a:gd name="connsiteX0" fmla="*/ 95257 w 497887"/>
                    <a:gd name="connsiteY0" fmla="*/ 1049255 h 1049255"/>
                    <a:gd name="connsiteX1" fmla="*/ 250929 w 497887"/>
                    <a:gd name="connsiteY1" fmla="*/ 0 h 1049255"/>
                    <a:gd name="connsiteX2" fmla="*/ 406601 w 497887"/>
                    <a:gd name="connsiteY2" fmla="*/ 1049255 h 1049255"/>
                    <a:gd name="connsiteX3" fmla="*/ 95257 w 497887"/>
                    <a:gd name="connsiteY3" fmla="*/ 1049255 h 1049255"/>
                    <a:gd name="connsiteX0" fmla="*/ 95257 w 495969"/>
                    <a:gd name="connsiteY0" fmla="*/ 1049255 h 1049255"/>
                    <a:gd name="connsiteX1" fmla="*/ 250929 w 495969"/>
                    <a:gd name="connsiteY1" fmla="*/ 0 h 1049255"/>
                    <a:gd name="connsiteX2" fmla="*/ 406601 w 495969"/>
                    <a:gd name="connsiteY2" fmla="*/ 1049255 h 1049255"/>
                    <a:gd name="connsiteX3" fmla="*/ 95257 w 495969"/>
                    <a:gd name="connsiteY3" fmla="*/ 1049255 h 10492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95969" h="1049255">
                      <a:moveTo>
                        <a:pt x="95257" y="1049255"/>
                      </a:moveTo>
                      <a:cubicBezTo>
                        <a:pt x="6676" y="723357"/>
                        <a:pt x="-121664" y="317947"/>
                        <a:pt x="250929" y="0"/>
                      </a:cubicBezTo>
                      <a:cubicBezTo>
                        <a:pt x="612920" y="328549"/>
                        <a:pt x="489882" y="781667"/>
                        <a:pt x="406601" y="1049255"/>
                      </a:cubicBezTo>
                      <a:lnTo>
                        <a:pt x="95257" y="1049255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400" dirty="0"/>
                </a:p>
              </p:txBody>
            </p:sp>
            <p:sp>
              <p:nvSpPr>
                <p:cNvPr id="17" name="자유형: 도형 16">
                  <a:extLst>
                    <a:ext uri="{FF2B5EF4-FFF2-40B4-BE49-F238E27FC236}">
                      <a16:creationId xmlns:a16="http://schemas.microsoft.com/office/drawing/2014/main" id="{155478D4-44EA-48AE-860F-E368AD673D03}"/>
                    </a:ext>
                  </a:extLst>
                </p:cNvPr>
                <p:cNvSpPr/>
                <p:nvPr userDrawn="1"/>
              </p:nvSpPr>
              <p:spPr>
                <a:xfrm>
                  <a:off x="5939427" y="102551"/>
                  <a:ext cx="364003" cy="92935"/>
                </a:xfrm>
                <a:custGeom>
                  <a:avLst/>
                  <a:gdLst>
                    <a:gd name="connsiteX0" fmla="*/ 0 w 364003"/>
                    <a:gd name="connsiteY0" fmla="*/ 0 h 92935"/>
                    <a:gd name="connsiteX1" fmla="*/ 364003 w 364003"/>
                    <a:gd name="connsiteY1" fmla="*/ 0 h 92935"/>
                    <a:gd name="connsiteX2" fmla="*/ 336518 w 364003"/>
                    <a:gd name="connsiteY2" fmla="*/ 92935 h 92935"/>
                    <a:gd name="connsiteX3" fmla="*/ 25174 w 364003"/>
                    <a:gd name="connsiteY3" fmla="*/ 92935 h 92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64003" h="92935">
                      <a:moveTo>
                        <a:pt x="0" y="0"/>
                      </a:moveTo>
                      <a:lnTo>
                        <a:pt x="364003" y="0"/>
                      </a:lnTo>
                      <a:lnTo>
                        <a:pt x="336518" y="92935"/>
                      </a:lnTo>
                      <a:lnTo>
                        <a:pt x="25174" y="92935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400"/>
                </a:p>
              </p:txBody>
            </p:sp>
            <p:sp>
              <p:nvSpPr>
                <p:cNvPr id="18" name="자유형: 도형 17">
                  <a:extLst>
                    <a:ext uri="{FF2B5EF4-FFF2-40B4-BE49-F238E27FC236}">
                      <a16:creationId xmlns:a16="http://schemas.microsoft.com/office/drawing/2014/main" id="{1861CCC0-CB32-42D2-947D-1907817DDDAE}"/>
                    </a:ext>
                  </a:extLst>
                </p:cNvPr>
                <p:cNvSpPr/>
                <p:nvPr userDrawn="1"/>
              </p:nvSpPr>
              <p:spPr>
                <a:xfrm>
                  <a:off x="5893989" y="-857099"/>
                  <a:ext cx="444279" cy="350537"/>
                </a:xfrm>
                <a:custGeom>
                  <a:avLst/>
                  <a:gdLst>
                    <a:gd name="connsiteX0" fmla="*/ 227272 w 444279"/>
                    <a:gd name="connsiteY0" fmla="*/ 0 h 350537"/>
                    <a:gd name="connsiteX1" fmla="*/ 440556 w 444279"/>
                    <a:gd name="connsiteY1" fmla="*/ 335046 h 350537"/>
                    <a:gd name="connsiteX2" fmla="*/ 444279 w 444279"/>
                    <a:gd name="connsiteY2" fmla="*/ 350537 h 350537"/>
                    <a:gd name="connsiteX3" fmla="*/ 0 w 444279"/>
                    <a:gd name="connsiteY3" fmla="*/ 350537 h 350537"/>
                    <a:gd name="connsiteX4" fmla="*/ 8223 w 444279"/>
                    <a:gd name="connsiteY4" fmla="*/ 318604 h 350537"/>
                    <a:gd name="connsiteX5" fmla="*/ 227272 w 444279"/>
                    <a:gd name="connsiteY5" fmla="*/ 0 h 3505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44279" h="350537">
                      <a:moveTo>
                        <a:pt x="227272" y="0"/>
                      </a:moveTo>
                      <a:cubicBezTo>
                        <a:pt x="340394" y="102672"/>
                        <a:pt x="406151" y="217508"/>
                        <a:pt x="440556" y="335046"/>
                      </a:cubicBezTo>
                      <a:lnTo>
                        <a:pt x="444279" y="350537"/>
                      </a:lnTo>
                      <a:lnTo>
                        <a:pt x="0" y="350537"/>
                      </a:lnTo>
                      <a:lnTo>
                        <a:pt x="8223" y="318604"/>
                      </a:lnTo>
                      <a:cubicBezTo>
                        <a:pt x="43321" y="207258"/>
                        <a:pt x="110837" y="99358"/>
                        <a:pt x="22727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400"/>
                </a:p>
              </p:txBody>
            </p:sp>
          </p:grpSp>
          <p:sp>
            <p:nvSpPr>
              <p:cNvPr id="12" name="타원 11">
                <a:extLst>
                  <a:ext uri="{FF2B5EF4-FFF2-40B4-BE49-F238E27FC236}">
                    <a16:creationId xmlns:a16="http://schemas.microsoft.com/office/drawing/2014/main" id="{E3ED5D5D-DC92-4BF6-B431-CE8E43382FD0}"/>
                  </a:ext>
                </a:extLst>
              </p:cNvPr>
              <p:cNvSpPr/>
              <p:nvPr userDrawn="1"/>
            </p:nvSpPr>
            <p:spPr>
              <a:xfrm>
                <a:off x="5535216" y="-351600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  <p:sp>
            <p:nvSpPr>
              <p:cNvPr id="13" name="직사각형 12">
                <a:extLst>
                  <a:ext uri="{FF2B5EF4-FFF2-40B4-BE49-F238E27FC236}">
                    <a16:creationId xmlns:a16="http://schemas.microsoft.com/office/drawing/2014/main" id="{57F372C6-9816-462E-83F5-DFD56E8AF164}"/>
                  </a:ext>
                </a:extLst>
              </p:cNvPr>
              <p:cNvSpPr/>
              <p:nvPr userDrawn="1"/>
            </p:nvSpPr>
            <p:spPr>
              <a:xfrm flipH="1">
                <a:off x="5614416" y="6445"/>
                <a:ext cx="21600" cy="432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  <p:sp>
            <p:nvSpPr>
              <p:cNvPr id="14" name="자유형: 도형 13">
                <a:extLst>
                  <a:ext uri="{FF2B5EF4-FFF2-40B4-BE49-F238E27FC236}">
                    <a16:creationId xmlns:a16="http://schemas.microsoft.com/office/drawing/2014/main" id="{F07321F0-763D-431A-87E5-1BD5F333CAE1}"/>
                  </a:ext>
                </a:extLst>
              </p:cNvPr>
              <p:cNvSpPr/>
              <p:nvPr userDrawn="1"/>
            </p:nvSpPr>
            <p:spPr>
              <a:xfrm>
                <a:off x="5304862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  <p:sp>
            <p:nvSpPr>
              <p:cNvPr id="15" name="자유형: 도형 14">
                <a:extLst>
                  <a:ext uri="{FF2B5EF4-FFF2-40B4-BE49-F238E27FC236}">
                    <a16:creationId xmlns:a16="http://schemas.microsoft.com/office/drawing/2014/main" id="{D39A1E25-A8B6-4EE4-8AC8-D262A0C0D580}"/>
                  </a:ext>
                </a:extLst>
              </p:cNvPr>
              <p:cNvSpPr/>
              <p:nvPr userDrawn="1"/>
            </p:nvSpPr>
            <p:spPr>
              <a:xfrm flipH="1">
                <a:off x="5807099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51910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3983765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240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623392" y="548680"/>
            <a:ext cx="3071043" cy="1824203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48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23392" y="2372883"/>
            <a:ext cx="3071043" cy="672075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867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27" name="그룹 26">
            <a:extLst>
              <a:ext uri="{FF2B5EF4-FFF2-40B4-BE49-F238E27FC236}">
                <a16:creationId xmlns:a16="http://schemas.microsoft.com/office/drawing/2014/main" id="{C5AC382A-C3B5-4BE0-B805-8F9094AFD7DC}"/>
              </a:ext>
            </a:extLst>
          </p:cNvPr>
          <p:cNvGrpSpPr/>
          <p:nvPr userDrawn="1"/>
        </p:nvGrpSpPr>
        <p:grpSpPr>
          <a:xfrm>
            <a:off x="1" y="3429000"/>
            <a:ext cx="3979897" cy="3429001"/>
            <a:chOff x="0" y="2571749"/>
            <a:chExt cx="2984923" cy="2571751"/>
          </a:xfrm>
        </p:grpSpPr>
        <p:grpSp>
          <p:nvGrpSpPr>
            <p:cNvPr id="6" name="Group 5"/>
            <p:cNvGrpSpPr/>
            <p:nvPr userDrawn="1"/>
          </p:nvGrpSpPr>
          <p:grpSpPr>
            <a:xfrm>
              <a:off x="0" y="4032469"/>
              <a:ext cx="2984923" cy="1111031"/>
              <a:chOff x="0" y="4032469"/>
              <a:chExt cx="2984923" cy="1111031"/>
            </a:xfrm>
          </p:grpSpPr>
          <p:sp>
            <p:nvSpPr>
              <p:cNvPr id="2" name="Rectangle 1"/>
              <p:cNvSpPr/>
              <p:nvPr userDrawn="1"/>
            </p:nvSpPr>
            <p:spPr>
              <a:xfrm>
                <a:off x="2527176" y="4443958"/>
                <a:ext cx="457200" cy="69954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" name="Oval 2"/>
              <p:cNvSpPr/>
              <p:nvPr userDrawn="1"/>
            </p:nvSpPr>
            <p:spPr>
              <a:xfrm>
                <a:off x="2128455" y="4032469"/>
                <a:ext cx="856468" cy="85646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Rectangle 7"/>
              <p:cNvSpPr/>
              <p:nvPr userDrawn="1"/>
            </p:nvSpPr>
            <p:spPr>
              <a:xfrm>
                <a:off x="0" y="4363963"/>
                <a:ext cx="449249" cy="77953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Oval 8"/>
              <p:cNvSpPr/>
              <p:nvPr userDrawn="1"/>
            </p:nvSpPr>
            <p:spPr>
              <a:xfrm>
                <a:off x="0" y="4117025"/>
                <a:ext cx="457200" cy="4572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4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6" name="자유형: 도형 25">
              <a:extLst>
                <a:ext uri="{FF2B5EF4-FFF2-40B4-BE49-F238E27FC236}">
                  <a16:creationId xmlns:a16="http://schemas.microsoft.com/office/drawing/2014/main" id="{A909D931-338B-4F68-B73A-DDF2CA17DD12}"/>
                </a:ext>
              </a:extLst>
            </p:cNvPr>
            <p:cNvSpPr/>
            <p:nvPr userDrawn="1"/>
          </p:nvSpPr>
          <p:spPr>
            <a:xfrm>
              <a:off x="0" y="3170955"/>
              <a:ext cx="2544134" cy="1972545"/>
            </a:xfrm>
            <a:custGeom>
              <a:avLst/>
              <a:gdLst>
                <a:gd name="connsiteX0" fmla="*/ 1395974 w 2544134"/>
                <a:gd name="connsiteY0" fmla="*/ 0 h 1972545"/>
                <a:gd name="connsiteX1" fmla="*/ 1581175 w 2544134"/>
                <a:gd name="connsiteY1" fmla="*/ 0 h 1972545"/>
                <a:gd name="connsiteX2" fmla="*/ 1629807 w 2544134"/>
                <a:gd name="connsiteY2" fmla="*/ 388693 h 1972545"/>
                <a:gd name="connsiteX3" fmla="*/ 1660266 w 2544134"/>
                <a:gd name="connsiteY3" fmla="*/ 394521 h 1972545"/>
                <a:gd name="connsiteX4" fmla="*/ 1843628 w 2544134"/>
                <a:gd name="connsiteY4" fmla="*/ 524107 h 1972545"/>
                <a:gd name="connsiteX5" fmla="*/ 1859380 w 2544134"/>
                <a:gd name="connsiteY5" fmla="*/ 553128 h 1972545"/>
                <a:gd name="connsiteX6" fmla="*/ 1884339 w 2544134"/>
                <a:gd name="connsiteY6" fmla="*/ 550612 h 1972545"/>
                <a:gd name="connsiteX7" fmla="*/ 2175988 w 2544134"/>
                <a:gd name="connsiteY7" fmla="*/ 743930 h 1972545"/>
                <a:gd name="connsiteX8" fmla="*/ 2180885 w 2544134"/>
                <a:gd name="connsiteY8" fmla="*/ 759703 h 1972545"/>
                <a:gd name="connsiteX9" fmla="*/ 2191569 w 2544134"/>
                <a:gd name="connsiteY9" fmla="*/ 756387 h 1972545"/>
                <a:gd name="connsiteX10" fmla="*/ 2234564 w 2544134"/>
                <a:gd name="connsiteY10" fmla="*/ 752052 h 1972545"/>
                <a:gd name="connsiteX11" fmla="*/ 2443572 w 2544134"/>
                <a:gd name="connsiteY11" fmla="*/ 922399 h 1972545"/>
                <a:gd name="connsiteX12" fmla="*/ 2445282 w 2544134"/>
                <a:gd name="connsiteY12" fmla="*/ 939364 h 1972545"/>
                <a:gd name="connsiteX13" fmla="*/ 2508998 w 2544134"/>
                <a:gd name="connsiteY13" fmla="*/ 945787 h 1972545"/>
                <a:gd name="connsiteX14" fmla="*/ 2544134 w 2544134"/>
                <a:gd name="connsiteY14" fmla="*/ 956223 h 1972545"/>
                <a:gd name="connsiteX15" fmla="*/ 2544134 w 2544134"/>
                <a:gd name="connsiteY15" fmla="*/ 1972545 h 1972545"/>
                <a:gd name="connsiteX16" fmla="*/ 354884 w 2544134"/>
                <a:gd name="connsiteY16" fmla="*/ 1972545 h 1972545"/>
                <a:gd name="connsiteX17" fmla="*/ 342134 w 2544134"/>
                <a:gd name="connsiteY17" fmla="*/ 1965625 h 1972545"/>
                <a:gd name="connsiteX18" fmla="*/ 244050 w 2544134"/>
                <a:gd name="connsiteY18" fmla="*/ 1838062 h 1972545"/>
                <a:gd name="connsiteX19" fmla="*/ 241474 w 2544134"/>
                <a:gd name="connsiteY19" fmla="*/ 1812505 h 1972545"/>
                <a:gd name="connsiteX20" fmla="*/ 236764 w 2544134"/>
                <a:gd name="connsiteY20" fmla="*/ 1816784 h 1972545"/>
                <a:gd name="connsiteX21" fmla="*/ 103253 w 2544134"/>
                <a:gd name="connsiteY21" fmla="*/ 1857566 h 1972545"/>
                <a:gd name="connsiteX22" fmla="*/ 10304 w 2544134"/>
                <a:gd name="connsiteY22" fmla="*/ 1838801 h 1972545"/>
                <a:gd name="connsiteX23" fmla="*/ 0 w 2544134"/>
                <a:gd name="connsiteY23" fmla="*/ 1833208 h 1972545"/>
                <a:gd name="connsiteX24" fmla="*/ 0 w 2544134"/>
                <a:gd name="connsiteY24" fmla="*/ 1404340 h 1972545"/>
                <a:gd name="connsiteX25" fmla="*/ 10304 w 2544134"/>
                <a:gd name="connsiteY25" fmla="*/ 1398747 h 1972545"/>
                <a:gd name="connsiteX26" fmla="*/ 103253 w 2544134"/>
                <a:gd name="connsiteY26" fmla="*/ 1379981 h 1972545"/>
                <a:gd name="connsiteX27" fmla="*/ 151378 w 2544134"/>
                <a:gd name="connsiteY27" fmla="*/ 1384832 h 1972545"/>
                <a:gd name="connsiteX28" fmla="*/ 162402 w 2544134"/>
                <a:gd name="connsiteY28" fmla="*/ 1388255 h 1972545"/>
                <a:gd name="connsiteX29" fmla="*/ 159919 w 2544134"/>
                <a:gd name="connsiteY29" fmla="*/ 1363619 h 1972545"/>
                <a:gd name="connsiteX30" fmla="*/ 522221 w 2544134"/>
                <a:gd name="connsiteY30" fmla="*/ 1001317 h 1972545"/>
                <a:gd name="connsiteX31" fmla="*/ 595237 w 2544134"/>
                <a:gd name="connsiteY31" fmla="*/ 1008678 h 1972545"/>
                <a:gd name="connsiteX32" fmla="*/ 617610 w 2544134"/>
                <a:gd name="connsiteY32" fmla="*/ 1015623 h 1972545"/>
                <a:gd name="connsiteX33" fmla="*/ 630288 w 2544134"/>
                <a:gd name="connsiteY33" fmla="*/ 1000258 h 1972545"/>
                <a:gd name="connsiteX34" fmla="*/ 886474 w 2544134"/>
                <a:gd name="connsiteY34" fmla="*/ 894142 h 1972545"/>
                <a:gd name="connsiteX35" fmla="*/ 896697 w 2544134"/>
                <a:gd name="connsiteY35" fmla="*/ 895173 h 1972545"/>
                <a:gd name="connsiteX36" fmla="*/ 889510 w 2544134"/>
                <a:gd name="connsiteY36" fmla="*/ 872020 h 1972545"/>
                <a:gd name="connsiteX37" fmla="*/ 886474 w 2544134"/>
                <a:gd name="connsiteY37" fmla="*/ 841898 h 1972545"/>
                <a:gd name="connsiteX38" fmla="*/ 1005814 w 2544134"/>
                <a:gd name="connsiteY38" fmla="*/ 695472 h 1972545"/>
                <a:gd name="connsiteX39" fmla="*/ 1011986 w 2544134"/>
                <a:gd name="connsiteY39" fmla="*/ 694850 h 1972545"/>
                <a:gd name="connsiteX40" fmla="*/ 1016112 w 2544134"/>
                <a:gd name="connsiteY40" fmla="*/ 653922 h 1972545"/>
                <a:gd name="connsiteX41" fmla="*/ 1301359 w 2544134"/>
                <a:gd name="connsiteY41" fmla="*/ 421440 h 1972545"/>
                <a:gd name="connsiteX42" fmla="*/ 1342724 w 2544134"/>
                <a:gd name="connsiteY42" fmla="*/ 425610 h 1972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2544134" h="1972545">
                  <a:moveTo>
                    <a:pt x="1395974" y="0"/>
                  </a:moveTo>
                  <a:lnTo>
                    <a:pt x="1581175" y="0"/>
                  </a:lnTo>
                  <a:lnTo>
                    <a:pt x="1629807" y="388693"/>
                  </a:lnTo>
                  <a:lnTo>
                    <a:pt x="1660266" y="394521"/>
                  </a:lnTo>
                  <a:cubicBezTo>
                    <a:pt x="1736117" y="414036"/>
                    <a:pt x="1800967" y="460961"/>
                    <a:pt x="1843628" y="524107"/>
                  </a:cubicBezTo>
                  <a:lnTo>
                    <a:pt x="1859380" y="553128"/>
                  </a:lnTo>
                  <a:lnTo>
                    <a:pt x="1884339" y="550612"/>
                  </a:lnTo>
                  <a:cubicBezTo>
                    <a:pt x="2015447" y="550612"/>
                    <a:pt x="2127937" y="630325"/>
                    <a:pt x="2175988" y="743930"/>
                  </a:cubicBezTo>
                  <a:lnTo>
                    <a:pt x="2180885" y="759703"/>
                  </a:lnTo>
                  <a:lnTo>
                    <a:pt x="2191569" y="756387"/>
                  </a:lnTo>
                  <a:cubicBezTo>
                    <a:pt x="2205457" y="753545"/>
                    <a:pt x="2219836" y="752052"/>
                    <a:pt x="2234564" y="752052"/>
                  </a:cubicBezTo>
                  <a:cubicBezTo>
                    <a:pt x="2337661" y="752052"/>
                    <a:pt x="2423678" y="825183"/>
                    <a:pt x="2443572" y="922399"/>
                  </a:cubicBezTo>
                  <a:lnTo>
                    <a:pt x="2445282" y="939364"/>
                  </a:lnTo>
                  <a:lnTo>
                    <a:pt x="2508998" y="945787"/>
                  </a:lnTo>
                  <a:lnTo>
                    <a:pt x="2544134" y="956223"/>
                  </a:lnTo>
                  <a:lnTo>
                    <a:pt x="2544134" y="1972545"/>
                  </a:lnTo>
                  <a:lnTo>
                    <a:pt x="354884" y="1972545"/>
                  </a:lnTo>
                  <a:lnTo>
                    <a:pt x="342134" y="1965625"/>
                  </a:lnTo>
                  <a:cubicBezTo>
                    <a:pt x="295511" y="1934418"/>
                    <a:pt x="255183" y="1892469"/>
                    <a:pt x="244050" y="1838062"/>
                  </a:cubicBezTo>
                  <a:lnTo>
                    <a:pt x="241474" y="1812505"/>
                  </a:lnTo>
                  <a:lnTo>
                    <a:pt x="236764" y="1816784"/>
                  </a:lnTo>
                  <a:cubicBezTo>
                    <a:pt x="198653" y="1842531"/>
                    <a:pt x="152709" y="1857566"/>
                    <a:pt x="103253" y="1857566"/>
                  </a:cubicBezTo>
                  <a:cubicBezTo>
                    <a:pt x="70283" y="1857566"/>
                    <a:pt x="38873" y="1850884"/>
                    <a:pt x="10304" y="1838801"/>
                  </a:cubicBezTo>
                  <a:lnTo>
                    <a:pt x="0" y="1833208"/>
                  </a:lnTo>
                  <a:lnTo>
                    <a:pt x="0" y="1404340"/>
                  </a:lnTo>
                  <a:lnTo>
                    <a:pt x="10304" y="1398747"/>
                  </a:lnTo>
                  <a:cubicBezTo>
                    <a:pt x="38873" y="1386663"/>
                    <a:pt x="70283" y="1379981"/>
                    <a:pt x="103253" y="1379981"/>
                  </a:cubicBezTo>
                  <a:cubicBezTo>
                    <a:pt x="119738" y="1379981"/>
                    <a:pt x="135833" y="1381652"/>
                    <a:pt x="151378" y="1384832"/>
                  </a:cubicBezTo>
                  <a:lnTo>
                    <a:pt x="162402" y="1388255"/>
                  </a:lnTo>
                  <a:lnTo>
                    <a:pt x="159919" y="1363619"/>
                  </a:lnTo>
                  <a:cubicBezTo>
                    <a:pt x="159919" y="1163525"/>
                    <a:pt x="322127" y="1001317"/>
                    <a:pt x="522221" y="1001317"/>
                  </a:cubicBezTo>
                  <a:cubicBezTo>
                    <a:pt x="547233" y="1001317"/>
                    <a:pt x="571652" y="1003852"/>
                    <a:pt x="595237" y="1008678"/>
                  </a:cubicBezTo>
                  <a:lnTo>
                    <a:pt x="617610" y="1015623"/>
                  </a:lnTo>
                  <a:lnTo>
                    <a:pt x="630288" y="1000258"/>
                  </a:lnTo>
                  <a:cubicBezTo>
                    <a:pt x="695852" y="934694"/>
                    <a:pt x="786427" y="894142"/>
                    <a:pt x="886474" y="894142"/>
                  </a:cubicBezTo>
                  <a:lnTo>
                    <a:pt x="896697" y="895173"/>
                  </a:lnTo>
                  <a:lnTo>
                    <a:pt x="889510" y="872020"/>
                  </a:lnTo>
                  <a:cubicBezTo>
                    <a:pt x="887519" y="862290"/>
                    <a:pt x="886474" y="852216"/>
                    <a:pt x="886474" y="841898"/>
                  </a:cubicBezTo>
                  <a:cubicBezTo>
                    <a:pt x="886474" y="769671"/>
                    <a:pt x="937707" y="709409"/>
                    <a:pt x="1005814" y="695472"/>
                  </a:cubicBezTo>
                  <a:lnTo>
                    <a:pt x="1011986" y="694850"/>
                  </a:lnTo>
                  <a:lnTo>
                    <a:pt x="1016112" y="653922"/>
                  </a:lnTo>
                  <a:cubicBezTo>
                    <a:pt x="1043262" y="521245"/>
                    <a:pt x="1160655" y="421440"/>
                    <a:pt x="1301359" y="421440"/>
                  </a:cubicBezTo>
                  <a:lnTo>
                    <a:pt x="1342724" y="42561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sz="2400"/>
            </a:p>
          </p:txBody>
        </p:sp>
        <p:grpSp>
          <p:nvGrpSpPr>
            <p:cNvPr id="15" name="그룹 14">
              <a:extLst>
                <a:ext uri="{FF2B5EF4-FFF2-40B4-BE49-F238E27FC236}">
                  <a16:creationId xmlns:a16="http://schemas.microsoft.com/office/drawing/2014/main" id="{835AEBDB-6E77-465B-802B-2411CB9307EC}"/>
                </a:ext>
              </a:extLst>
            </p:cNvPr>
            <p:cNvGrpSpPr/>
            <p:nvPr userDrawn="1"/>
          </p:nvGrpSpPr>
          <p:grpSpPr>
            <a:xfrm>
              <a:off x="1278074" y="2571749"/>
              <a:ext cx="413353" cy="794587"/>
              <a:chOff x="5304862" y="-789923"/>
              <a:chExt cx="645890" cy="1241591"/>
            </a:xfrm>
          </p:grpSpPr>
          <p:grpSp>
            <p:nvGrpSpPr>
              <p:cNvPr id="16" name="그룹 15">
                <a:extLst>
                  <a:ext uri="{FF2B5EF4-FFF2-40B4-BE49-F238E27FC236}">
                    <a16:creationId xmlns:a16="http://schemas.microsoft.com/office/drawing/2014/main" id="{5E76A47E-F7A7-4DA1-9B8C-D7B1A60D5D71}"/>
                  </a:ext>
                </a:extLst>
              </p:cNvPr>
              <p:cNvGrpSpPr/>
              <p:nvPr userDrawn="1"/>
            </p:nvGrpSpPr>
            <p:grpSpPr>
              <a:xfrm>
                <a:off x="5377232" y="-789923"/>
                <a:ext cx="495969" cy="1052585"/>
                <a:chOff x="5868144" y="-857099"/>
                <a:chExt cx="495969" cy="1052585"/>
              </a:xfrm>
            </p:grpSpPr>
            <p:sp>
              <p:nvSpPr>
                <p:cNvPr id="21" name="이등변 삼각형 49">
                  <a:extLst>
                    <a:ext uri="{FF2B5EF4-FFF2-40B4-BE49-F238E27FC236}">
                      <a16:creationId xmlns:a16="http://schemas.microsoft.com/office/drawing/2014/main" id="{67190486-51A1-4AB6-8B4F-B570F9832336}"/>
                    </a:ext>
                  </a:extLst>
                </p:cNvPr>
                <p:cNvSpPr/>
                <p:nvPr userDrawn="1"/>
              </p:nvSpPr>
              <p:spPr>
                <a:xfrm>
                  <a:off x="5868144" y="-853769"/>
                  <a:ext cx="495969" cy="1049255"/>
                </a:xfrm>
                <a:custGeom>
                  <a:avLst/>
                  <a:gdLst>
                    <a:gd name="connsiteX0" fmla="*/ 0 w 311344"/>
                    <a:gd name="connsiteY0" fmla="*/ 1049255 h 1049255"/>
                    <a:gd name="connsiteX1" fmla="*/ 155672 w 311344"/>
                    <a:gd name="connsiteY1" fmla="*/ 0 h 1049255"/>
                    <a:gd name="connsiteX2" fmla="*/ 311344 w 311344"/>
                    <a:gd name="connsiteY2" fmla="*/ 1049255 h 1049255"/>
                    <a:gd name="connsiteX3" fmla="*/ 0 w 311344"/>
                    <a:gd name="connsiteY3" fmla="*/ 1049255 h 1049255"/>
                    <a:gd name="connsiteX0" fmla="*/ 45684 w 357028"/>
                    <a:gd name="connsiteY0" fmla="*/ 1049255 h 1049255"/>
                    <a:gd name="connsiteX1" fmla="*/ 201356 w 357028"/>
                    <a:gd name="connsiteY1" fmla="*/ 0 h 1049255"/>
                    <a:gd name="connsiteX2" fmla="*/ 357028 w 357028"/>
                    <a:gd name="connsiteY2" fmla="*/ 1049255 h 1049255"/>
                    <a:gd name="connsiteX3" fmla="*/ 45684 w 357028"/>
                    <a:gd name="connsiteY3" fmla="*/ 1049255 h 1049255"/>
                    <a:gd name="connsiteX0" fmla="*/ 45684 w 416158"/>
                    <a:gd name="connsiteY0" fmla="*/ 1049255 h 1049255"/>
                    <a:gd name="connsiteX1" fmla="*/ 201356 w 416158"/>
                    <a:gd name="connsiteY1" fmla="*/ 0 h 1049255"/>
                    <a:gd name="connsiteX2" fmla="*/ 357028 w 416158"/>
                    <a:gd name="connsiteY2" fmla="*/ 1049255 h 1049255"/>
                    <a:gd name="connsiteX3" fmla="*/ 45684 w 416158"/>
                    <a:gd name="connsiteY3" fmla="*/ 1049255 h 1049255"/>
                    <a:gd name="connsiteX0" fmla="*/ 87161 w 457635"/>
                    <a:gd name="connsiteY0" fmla="*/ 1049255 h 1049255"/>
                    <a:gd name="connsiteX1" fmla="*/ 242833 w 457635"/>
                    <a:gd name="connsiteY1" fmla="*/ 0 h 1049255"/>
                    <a:gd name="connsiteX2" fmla="*/ 398505 w 457635"/>
                    <a:gd name="connsiteY2" fmla="*/ 1049255 h 1049255"/>
                    <a:gd name="connsiteX3" fmla="*/ 87161 w 457635"/>
                    <a:gd name="connsiteY3" fmla="*/ 1049255 h 1049255"/>
                    <a:gd name="connsiteX0" fmla="*/ 87161 w 500627"/>
                    <a:gd name="connsiteY0" fmla="*/ 1049255 h 1049255"/>
                    <a:gd name="connsiteX1" fmla="*/ 242833 w 500627"/>
                    <a:gd name="connsiteY1" fmla="*/ 0 h 1049255"/>
                    <a:gd name="connsiteX2" fmla="*/ 398505 w 500627"/>
                    <a:gd name="connsiteY2" fmla="*/ 1049255 h 1049255"/>
                    <a:gd name="connsiteX3" fmla="*/ 87161 w 500627"/>
                    <a:gd name="connsiteY3" fmla="*/ 1049255 h 1049255"/>
                    <a:gd name="connsiteX0" fmla="*/ 91187 w 504653"/>
                    <a:gd name="connsiteY0" fmla="*/ 1049255 h 1049255"/>
                    <a:gd name="connsiteX1" fmla="*/ 246859 w 504653"/>
                    <a:gd name="connsiteY1" fmla="*/ 0 h 1049255"/>
                    <a:gd name="connsiteX2" fmla="*/ 402531 w 504653"/>
                    <a:gd name="connsiteY2" fmla="*/ 1049255 h 1049255"/>
                    <a:gd name="connsiteX3" fmla="*/ 91187 w 504653"/>
                    <a:gd name="connsiteY3" fmla="*/ 1049255 h 1049255"/>
                    <a:gd name="connsiteX0" fmla="*/ 91187 w 500775"/>
                    <a:gd name="connsiteY0" fmla="*/ 1049255 h 1049255"/>
                    <a:gd name="connsiteX1" fmla="*/ 246859 w 500775"/>
                    <a:gd name="connsiteY1" fmla="*/ 0 h 1049255"/>
                    <a:gd name="connsiteX2" fmla="*/ 402531 w 500775"/>
                    <a:gd name="connsiteY2" fmla="*/ 1049255 h 1049255"/>
                    <a:gd name="connsiteX3" fmla="*/ 91187 w 500775"/>
                    <a:gd name="connsiteY3" fmla="*/ 1049255 h 1049255"/>
                    <a:gd name="connsiteX0" fmla="*/ 91187 w 484758"/>
                    <a:gd name="connsiteY0" fmla="*/ 1049255 h 1049255"/>
                    <a:gd name="connsiteX1" fmla="*/ 246859 w 484758"/>
                    <a:gd name="connsiteY1" fmla="*/ 0 h 1049255"/>
                    <a:gd name="connsiteX2" fmla="*/ 402531 w 484758"/>
                    <a:gd name="connsiteY2" fmla="*/ 1049255 h 1049255"/>
                    <a:gd name="connsiteX3" fmla="*/ 91187 w 484758"/>
                    <a:gd name="connsiteY3" fmla="*/ 1049255 h 1049255"/>
                    <a:gd name="connsiteX0" fmla="*/ 91187 w 488692"/>
                    <a:gd name="connsiteY0" fmla="*/ 1049255 h 1049255"/>
                    <a:gd name="connsiteX1" fmla="*/ 246859 w 488692"/>
                    <a:gd name="connsiteY1" fmla="*/ 0 h 1049255"/>
                    <a:gd name="connsiteX2" fmla="*/ 402531 w 488692"/>
                    <a:gd name="connsiteY2" fmla="*/ 1049255 h 1049255"/>
                    <a:gd name="connsiteX3" fmla="*/ 91187 w 488692"/>
                    <a:gd name="connsiteY3" fmla="*/ 1049255 h 1049255"/>
                    <a:gd name="connsiteX0" fmla="*/ 91187 w 492707"/>
                    <a:gd name="connsiteY0" fmla="*/ 1049255 h 1049255"/>
                    <a:gd name="connsiteX1" fmla="*/ 246859 w 492707"/>
                    <a:gd name="connsiteY1" fmla="*/ 0 h 1049255"/>
                    <a:gd name="connsiteX2" fmla="*/ 402531 w 492707"/>
                    <a:gd name="connsiteY2" fmla="*/ 1049255 h 1049255"/>
                    <a:gd name="connsiteX3" fmla="*/ 91187 w 492707"/>
                    <a:gd name="connsiteY3" fmla="*/ 1049255 h 1049255"/>
                    <a:gd name="connsiteX0" fmla="*/ 95257 w 496777"/>
                    <a:gd name="connsiteY0" fmla="*/ 1049255 h 1049255"/>
                    <a:gd name="connsiteX1" fmla="*/ 250929 w 496777"/>
                    <a:gd name="connsiteY1" fmla="*/ 0 h 1049255"/>
                    <a:gd name="connsiteX2" fmla="*/ 406601 w 496777"/>
                    <a:gd name="connsiteY2" fmla="*/ 1049255 h 1049255"/>
                    <a:gd name="connsiteX3" fmla="*/ 95257 w 496777"/>
                    <a:gd name="connsiteY3" fmla="*/ 1049255 h 1049255"/>
                    <a:gd name="connsiteX0" fmla="*/ 95257 w 485293"/>
                    <a:gd name="connsiteY0" fmla="*/ 1049255 h 1049255"/>
                    <a:gd name="connsiteX1" fmla="*/ 250929 w 485293"/>
                    <a:gd name="connsiteY1" fmla="*/ 0 h 1049255"/>
                    <a:gd name="connsiteX2" fmla="*/ 406601 w 485293"/>
                    <a:gd name="connsiteY2" fmla="*/ 1049255 h 1049255"/>
                    <a:gd name="connsiteX3" fmla="*/ 95257 w 485293"/>
                    <a:gd name="connsiteY3" fmla="*/ 1049255 h 1049255"/>
                    <a:gd name="connsiteX0" fmla="*/ 95257 w 494828"/>
                    <a:gd name="connsiteY0" fmla="*/ 1049255 h 1049255"/>
                    <a:gd name="connsiteX1" fmla="*/ 250929 w 494828"/>
                    <a:gd name="connsiteY1" fmla="*/ 0 h 1049255"/>
                    <a:gd name="connsiteX2" fmla="*/ 406601 w 494828"/>
                    <a:gd name="connsiteY2" fmla="*/ 1049255 h 1049255"/>
                    <a:gd name="connsiteX3" fmla="*/ 95257 w 494828"/>
                    <a:gd name="connsiteY3" fmla="*/ 1049255 h 1049255"/>
                    <a:gd name="connsiteX0" fmla="*/ 95257 w 493814"/>
                    <a:gd name="connsiteY0" fmla="*/ 1049255 h 1049255"/>
                    <a:gd name="connsiteX1" fmla="*/ 250929 w 493814"/>
                    <a:gd name="connsiteY1" fmla="*/ 0 h 1049255"/>
                    <a:gd name="connsiteX2" fmla="*/ 406601 w 493814"/>
                    <a:gd name="connsiteY2" fmla="*/ 1049255 h 1049255"/>
                    <a:gd name="connsiteX3" fmla="*/ 95257 w 493814"/>
                    <a:gd name="connsiteY3" fmla="*/ 1049255 h 1049255"/>
                    <a:gd name="connsiteX0" fmla="*/ 95257 w 496864"/>
                    <a:gd name="connsiteY0" fmla="*/ 1049255 h 1049255"/>
                    <a:gd name="connsiteX1" fmla="*/ 250929 w 496864"/>
                    <a:gd name="connsiteY1" fmla="*/ 0 h 1049255"/>
                    <a:gd name="connsiteX2" fmla="*/ 406601 w 496864"/>
                    <a:gd name="connsiteY2" fmla="*/ 1049255 h 1049255"/>
                    <a:gd name="connsiteX3" fmla="*/ 95257 w 496864"/>
                    <a:gd name="connsiteY3" fmla="*/ 1049255 h 1049255"/>
                    <a:gd name="connsiteX0" fmla="*/ 95257 w 497887"/>
                    <a:gd name="connsiteY0" fmla="*/ 1049255 h 1049255"/>
                    <a:gd name="connsiteX1" fmla="*/ 250929 w 497887"/>
                    <a:gd name="connsiteY1" fmla="*/ 0 h 1049255"/>
                    <a:gd name="connsiteX2" fmla="*/ 406601 w 497887"/>
                    <a:gd name="connsiteY2" fmla="*/ 1049255 h 1049255"/>
                    <a:gd name="connsiteX3" fmla="*/ 95257 w 497887"/>
                    <a:gd name="connsiteY3" fmla="*/ 1049255 h 1049255"/>
                    <a:gd name="connsiteX0" fmla="*/ 95257 w 495969"/>
                    <a:gd name="connsiteY0" fmla="*/ 1049255 h 1049255"/>
                    <a:gd name="connsiteX1" fmla="*/ 250929 w 495969"/>
                    <a:gd name="connsiteY1" fmla="*/ 0 h 1049255"/>
                    <a:gd name="connsiteX2" fmla="*/ 406601 w 495969"/>
                    <a:gd name="connsiteY2" fmla="*/ 1049255 h 1049255"/>
                    <a:gd name="connsiteX3" fmla="*/ 95257 w 495969"/>
                    <a:gd name="connsiteY3" fmla="*/ 1049255 h 10492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95969" h="1049255">
                      <a:moveTo>
                        <a:pt x="95257" y="1049255"/>
                      </a:moveTo>
                      <a:cubicBezTo>
                        <a:pt x="6676" y="723357"/>
                        <a:pt x="-121664" y="317947"/>
                        <a:pt x="250929" y="0"/>
                      </a:cubicBezTo>
                      <a:cubicBezTo>
                        <a:pt x="612920" y="328549"/>
                        <a:pt x="489882" y="781667"/>
                        <a:pt x="406601" y="1049255"/>
                      </a:cubicBezTo>
                      <a:lnTo>
                        <a:pt x="95257" y="1049255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400" dirty="0"/>
                </a:p>
              </p:txBody>
            </p:sp>
            <p:sp>
              <p:nvSpPr>
                <p:cNvPr id="22" name="자유형: 도형 21">
                  <a:extLst>
                    <a:ext uri="{FF2B5EF4-FFF2-40B4-BE49-F238E27FC236}">
                      <a16:creationId xmlns:a16="http://schemas.microsoft.com/office/drawing/2014/main" id="{56F15390-B3DB-4D76-834D-291CE0D12AD3}"/>
                    </a:ext>
                  </a:extLst>
                </p:cNvPr>
                <p:cNvSpPr/>
                <p:nvPr userDrawn="1"/>
              </p:nvSpPr>
              <p:spPr>
                <a:xfrm>
                  <a:off x="5939427" y="102551"/>
                  <a:ext cx="364003" cy="92935"/>
                </a:xfrm>
                <a:custGeom>
                  <a:avLst/>
                  <a:gdLst>
                    <a:gd name="connsiteX0" fmla="*/ 0 w 364003"/>
                    <a:gd name="connsiteY0" fmla="*/ 0 h 92935"/>
                    <a:gd name="connsiteX1" fmla="*/ 364003 w 364003"/>
                    <a:gd name="connsiteY1" fmla="*/ 0 h 92935"/>
                    <a:gd name="connsiteX2" fmla="*/ 336518 w 364003"/>
                    <a:gd name="connsiteY2" fmla="*/ 92935 h 92935"/>
                    <a:gd name="connsiteX3" fmla="*/ 25174 w 364003"/>
                    <a:gd name="connsiteY3" fmla="*/ 92935 h 92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64003" h="92935">
                      <a:moveTo>
                        <a:pt x="0" y="0"/>
                      </a:moveTo>
                      <a:lnTo>
                        <a:pt x="364003" y="0"/>
                      </a:lnTo>
                      <a:lnTo>
                        <a:pt x="336518" y="92935"/>
                      </a:lnTo>
                      <a:lnTo>
                        <a:pt x="25174" y="92935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400"/>
                </a:p>
              </p:txBody>
            </p:sp>
            <p:sp>
              <p:nvSpPr>
                <p:cNvPr id="23" name="자유형: 도형 22">
                  <a:extLst>
                    <a:ext uri="{FF2B5EF4-FFF2-40B4-BE49-F238E27FC236}">
                      <a16:creationId xmlns:a16="http://schemas.microsoft.com/office/drawing/2014/main" id="{3BA87288-70D8-4753-8DAA-8CA1C332EF6C}"/>
                    </a:ext>
                  </a:extLst>
                </p:cNvPr>
                <p:cNvSpPr/>
                <p:nvPr userDrawn="1"/>
              </p:nvSpPr>
              <p:spPr>
                <a:xfrm>
                  <a:off x="5893989" y="-857099"/>
                  <a:ext cx="444279" cy="350537"/>
                </a:xfrm>
                <a:custGeom>
                  <a:avLst/>
                  <a:gdLst>
                    <a:gd name="connsiteX0" fmla="*/ 227272 w 444279"/>
                    <a:gd name="connsiteY0" fmla="*/ 0 h 350537"/>
                    <a:gd name="connsiteX1" fmla="*/ 440556 w 444279"/>
                    <a:gd name="connsiteY1" fmla="*/ 335046 h 350537"/>
                    <a:gd name="connsiteX2" fmla="*/ 444279 w 444279"/>
                    <a:gd name="connsiteY2" fmla="*/ 350537 h 350537"/>
                    <a:gd name="connsiteX3" fmla="*/ 0 w 444279"/>
                    <a:gd name="connsiteY3" fmla="*/ 350537 h 350537"/>
                    <a:gd name="connsiteX4" fmla="*/ 8223 w 444279"/>
                    <a:gd name="connsiteY4" fmla="*/ 318604 h 350537"/>
                    <a:gd name="connsiteX5" fmla="*/ 227272 w 444279"/>
                    <a:gd name="connsiteY5" fmla="*/ 0 h 3505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44279" h="350537">
                      <a:moveTo>
                        <a:pt x="227272" y="0"/>
                      </a:moveTo>
                      <a:cubicBezTo>
                        <a:pt x="340394" y="102672"/>
                        <a:pt x="406151" y="217508"/>
                        <a:pt x="440556" y="335046"/>
                      </a:cubicBezTo>
                      <a:lnTo>
                        <a:pt x="444279" y="350537"/>
                      </a:lnTo>
                      <a:lnTo>
                        <a:pt x="0" y="350537"/>
                      </a:lnTo>
                      <a:lnTo>
                        <a:pt x="8223" y="318604"/>
                      </a:lnTo>
                      <a:cubicBezTo>
                        <a:pt x="43321" y="207258"/>
                        <a:pt x="110837" y="99358"/>
                        <a:pt x="22727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400"/>
                </a:p>
              </p:txBody>
            </p:sp>
          </p:grpSp>
          <p:sp>
            <p:nvSpPr>
              <p:cNvPr id="17" name="타원 16">
                <a:extLst>
                  <a:ext uri="{FF2B5EF4-FFF2-40B4-BE49-F238E27FC236}">
                    <a16:creationId xmlns:a16="http://schemas.microsoft.com/office/drawing/2014/main" id="{AD475AD4-CA04-4B61-9BB4-408BA6A11E05}"/>
                  </a:ext>
                </a:extLst>
              </p:cNvPr>
              <p:cNvSpPr/>
              <p:nvPr userDrawn="1"/>
            </p:nvSpPr>
            <p:spPr>
              <a:xfrm>
                <a:off x="5535216" y="-351600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  <p:sp>
            <p:nvSpPr>
              <p:cNvPr id="18" name="직사각형 17">
                <a:extLst>
                  <a:ext uri="{FF2B5EF4-FFF2-40B4-BE49-F238E27FC236}">
                    <a16:creationId xmlns:a16="http://schemas.microsoft.com/office/drawing/2014/main" id="{1B106404-A3F8-4193-8435-FA430BEB5473}"/>
                  </a:ext>
                </a:extLst>
              </p:cNvPr>
              <p:cNvSpPr/>
              <p:nvPr userDrawn="1"/>
            </p:nvSpPr>
            <p:spPr>
              <a:xfrm flipH="1">
                <a:off x="5614416" y="6445"/>
                <a:ext cx="21600" cy="432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  <p:sp>
            <p:nvSpPr>
              <p:cNvPr id="19" name="자유형: 도형 18">
                <a:extLst>
                  <a:ext uri="{FF2B5EF4-FFF2-40B4-BE49-F238E27FC236}">
                    <a16:creationId xmlns:a16="http://schemas.microsoft.com/office/drawing/2014/main" id="{9408417A-6F35-4CB8-93DD-4FB5074FE702}"/>
                  </a:ext>
                </a:extLst>
              </p:cNvPr>
              <p:cNvSpPr/>
              <p:nvPr userDrawn="1"/>
            </p:nvSpPr>
            <p:spPr>
              <a:xfrm>
                <a:off x="5304862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  <p:sp>
            <p:nvSpPr>
              <p:cNvPr id="20" name="자유형: 도형 19">
                <a:extLst>
                  <a:ext uri="{FF2B5EF4-FFF2-40B4-BE49-F238E27FC236}">
                    <a16:creationId xmlns:a16="http://schemas.microsoft.com/office/drawing/2014/main" id="{3058858D-8ACE-40F2-B778-D2BFBF4553F3}"/>
                  </a:ext>
                </a:extLst>
              </p:cNvPr>
              <p:cNvSpPr/>
              <p:nvPr userDrawn="1"/>
            </p:nvSpPr>
            <p:spPr>
              <a:xfrm flipH="1">
                <a:off x="5807099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</p:grpSp>
      </p:grpSp>
      <p:sp>
        <p:nvSpPr>
          <p:cNvPr id="12" name="Frame 11"/>
          <p:cNvSpPr/>
          <p:nvPr userDrawn="1"/>
        </p:nvSpPr>
        <p:spPr>
          <a:xfrm>
            <a:off x="335360" y="452670"/>
            <a:ext cx="11521280" cy="5952661"/>
          </a:xfrm>
          <a:prstGeom prst="frame">
            <a:avLst>
              <a:gd name="adj1" fmla="val 1236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89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llo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17968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523EB7A4-0598-4887-ACB7-E8220F8DDFED}"/>
              </a:ext>
            </a:extLst>
          </p:cNvPr>
          <p:cNvGrpSpPr/>
          <p:nvPr userDrawn="1"/>
        </p:nvGrpSpPr>
        <p:grpSpPr>
          <a:xfrm>
            <a:off x="2536949" y="309809"/>
            <a:ext cx="7493412" cy="6184588"/>
            <a:chOff x="1902711" y="497586"/>
            <a:chExt cx="5620059" cy="4638441"/>
          </a:xfrm>
        </p:grpSpPr>
        <p:grpSp>
          <p:nvGrpSpPr>
            <p:cNvPr id="53" name="그룹 52">
              <a:extLst>
                <a:ext uri="{FF2B5EF4-FFF2-40B4-BE49-F238E27FC236}">
                  <a16:creationId xmlns:a16="http://schemas.microsoft.com/office/drawing/2014/main" id="{C4167999-582F-4DE1-8524-427663DA86EB}"/>
                </a:ext>
              </a:extLst>
            </p:cNvPr>
            <p:cNvGrpSpPr/>
            <p:nvPr userDrawn="1"/>
          </p:nvGrpSpPr>
          <p:grpSpPr>
            <a:xfrm>
              <a:off x="1902711" y="1537517"/>
              <a:ext cx="5620059" cy="3598510"/>
              <a:chOff x="2401342" y="248706"/>
              <a:chExt cx="5620059" cy="3598510"/>
            </a:xfrm>
            <a:solidFill>
              <a:schemeClr val="bg1"/>
            </a:solidFill>
          </p:grpSpPr>
          <p:sp>
            <p:nvSpPr>
              <p:cNvPr id="54" name="Oval 11">
                <a:extLst>
                  <a:ext uri="{FF2B5EF4-FFF2-40B4-BE49-F238E27FC236}">
                    <a16:creationId xmlns:a16="http://schemas.microsoft.com/office/drawing/2014/main" id="{36E509A3-52CE-4453-9564-E704D9C6F3F0}"/>
                  </a:ext>
                </a:extLst>
              </p:cNvPr>
              <p:cNvSpPr/>
              <p:nvPr userDrawn="1"/>
            </p:nvSpPr>
            <p:spPr>
              <a:xfrm>
                <a:off x="4283968" y="941198"/>
                <a:ext cx="956850" cy="9568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  <p:sp>
            <p:nvSpPr>
              <p:cNvPr id="55" name="Oval 11">
                <a:extLst>
                  <a:ext uri="{FF2B5EF4-FFF2-40B4-BE49-F238E27FC236}">
                    <a16:creationId xmlns:a16="http://schemas.microsoft.com/office/drawing/2014/main" id="{D8641ACF-24EC-4119-AF47-45C5E6B69718}"/>
                  </a:ext>
                </a:extLst>
              </p:cNvPr>
              <p:cNvSpPr/>
              <p:nvPr userDrawn="1"/>
            </p:nvSpPr>
            <p:spPr>
              <a:xfrm>
                <a:off x="4080672" y="1386488"/>
                <a:ext cx="491180" cy="49118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  <p:sp>
            <p:nvSpPr>
              <p:cNvPr id="56" name="Oval 11">
                <a:extLst>
                  <a:ext uri="{FF2B5EF4-FFF2-40B4-BE49-F238E27FC236}">
                    <a16:creationId xmlns:a16="http://schemas.microsoft.com/office/drawing/2014/main" id="{3873CDEC-688A-4EE6-8974-D80E43FF9273}"/>
                  </a:ext>
                </a:extLst>
              </p:cNvPr>
              <p:cNvSpPr/>
              <p:nvPr userDrawn="1"/>
            </p:nvSpPr>
            <p:spPr>
              <a:xfrm>
                <a:off x="3485352" y="1717923"/>
                <a:ext cx="1190640" cy="119064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  <p:sp>
            <p:nvSpPr>
              <p:cNvPr id="57" name="Oval 11">
                <a:extLst>
                  <a:ext uri="{FF2B5EF4-FFF2-40B4-BE49-F238E27FC236}">
                    <a16:creationId xmlns:a16="http://schemas.microsoft.com/office/drawing/2014/main" id="{B93DE707-F71B-42F6-A0EB-DFC85BA873B2}"/>
                  </a:ext>
                </a:extLst>
              </p:cNvPr>
              <p:cNvSpPr/>
              <p:nvPr userDrawn="1"/>
            </p:nvSpPr>
            <p:spPr>
              <a:xfrm>
                <a:off x="2886827" y="1894030"/>
                <a:ext cx="1190640" cy="119064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  <p:sp>
            <p:nvSpPr>
              <p:cNvPr id="58" name="Oval 11">
                <a:extLst>
                  <a:ext uri="{FF2B5EF4-FFF2-40B4-BE49-F238E27FC236}">
                    <a16:creationId xmlns:a16="http://schemas.microsoft.com/office/drawing/2014/main" id="{3A7AC84B-9DE8-4557-8141-47C15EEBD952}"/>
                  </a:ext>
                </a:extLst>
              </p:cNvPr>
              <p:cNvSpPr/>
              <p:nvPr userDrawn="1"/>
            </p:nvSpPr>
            <p:spPr>
              <a:xfrm>
                <a:off x="2401342" y="2516235"/>
                <a:ext cx="784747" cy="7847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  <p:sp>
            <p:nvSpPr>
              <p:cNvPr id="59" name="Oval 11">
                <a:extLst>
                  <a:ext uri="{FF2B5EF4-FFF2-40B4-BE49-F238E27FC236}">
                    <a16:creationId xmlns:a16="http://schemas.microsoft.com/office/drawing/2014/main" id="{F200C86F-3147-4417-909C-8AA712602B15}"/>
                  </a:ext>
                </a:extLst>
              </p:cNvPr>
              <p:cNvSpPr/>
              <p:nvPr userDrawn="1"/>
            </p:nvSpPr>
            <p:spPr>
              <a:xfrm>
                <a:off x="3017096" y="2797485"/>
                <a:ext cx="784747" cy="7847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  <p:sp>
            <p:nvSpPr>
              <p:cNvPr id="60" name="Oval 11">
                <a:extLst>
                  <a:ext uri="{FF2B5EF4-FFF2-40B4-BE49-F238E27FC236}">
                    <a16:creationId xmlns:a16="http://schemas.microsoft.com/office/drawing/2014/main" id="{C19D843C-2344-43CD-A232-FDCAF8F43CA5}"/>
                  </a:ext>
                </a:extLst>
              </p:cNvPr>
              <p:cNvSpPr/>
              <p:nvPr userDrawn="1"/>
            </p:nvSpPr>
            <p:spPr>
              <a:xfrm>
                <a:off x="3562974" y="2003019"/>
                <a:ext cx="1844197" cy="184419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  <p:sp>
            <p:nvSpPr>
              <p:cNvPr id="61" name="Oval 11">
                <a:extLst>
                  <a:ext uri="{FF2B5EF4-FFF2-40B4-BE49-F238E27FC236}">
                    <a16:creationId xmlns:a16="http://schemas.microsoft.com/office/drawing/2014/main" id="{1D594D95-F75F-4683-A364-E7EFD943F93B}"/>
                  </a:ext>
                </a:extLst>
              </p:cNvPr>
              <p:cNvSpPr/>
              <p:nvPr userDrawn="1"/>
            </p:nvSpPr>
            <p:spPr>
              <a:xfrm>
                <a:off x="4999309" y="3011131"/>
                <a:ext cx="784747" cy="7847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  <p:sp>
            <p:nvSpPr>
              <p:cNvPr id="62" name="Oval 11">
                <a:extLst>
                  <a:ext uri="{FF2B5EF4-FFF2-40B4-BE49-F238E27FC236}">
                    <a16:creationId xmlns:a16="http://schemas.microsoft.com/office/drawing/2014/main" id="{95DD39E7-93D6-494C-A36E-247288990A90}"/>
                  </a:ext>
                </a:extLst>
              </p:cNvPr>
              <p:cNvSpPr/>
              <p:nvPr userDrawn="1"/>
            </p:nvSpPr>
            <p:spPr>
              <a:xfrm>
                <a:off x="5653222" y="2981733"/>
                <a:ext cx="784747" cy="7847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  <p:sp>
            <p:nvSpPr>
              <p:cNvPr id="63" name="Oval 11">
                <a:extLst>
                  <a:ext uri="{FF2B5EF4-FFF2-40B4-BE49-F238E27FC236}">
                    <a16:creationId xmlns:a16="http://schemas.microsoft.com/office/drawing/2014/main" id="{0724B3EB-D2BA-46AD-9B24-8F61182FFCCE}"/>
                  </a:ext>
                </a:extLst>
              </p:cNvPr>
              <p:cNvSpPr/>
              <p:nvPr userDrawn="1"/>
            </p:nvSpPr>
            <p:spPr>
              <a:xfrm>
                <a:off x="6035666" y="2445747"/>
                <a:ext cx="1363186" cy="136318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  <p:sp>
            <p:nvSpPr>
              <p:cNvPr id="64" name="Oval 11">
                <a:extLst>
                  <a:ext uri="{FF2B5EF4-FFF2-40B4-BE49-F238E27FC236}">
                    <a16:creationId xmlns:a16="http://schemas.microsoft.com/office/drawing/2014/main" id="{BDBBA2C7-3C34-4968-B283-7486C3E66CD2}"/>
                  </a:ext>
                </a:extLst>
              </p:cNvPr>
              <p:cNvSpPr/>
              <p:nvPr userDrawn="1"/>
            </p:nvSpPr>
            <p:spPr>
              <a:xfrm>
                <a:off x="7037784" y="2729409"/>
                <a:ext cx="784747" cy="7847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  <p:sp>
            <p:nvSpPr>
              <p:cNvPr id="65" name="Oval 11">
                <a:extLst>
                  <a:ext uri="{FF2B5EF4-FFF2-40B4-BE49-F238E27FC236}">
                    <a16:creationId xmlns:a16="http://schemas.microsoft.com/office/drawing/2014/main" id="{1D3596EF-83B2-4D77-9900-8FBA5EF934B2}"/>
                  </a:ext>
                </a:extLst>
              </p:cNvPr>
              <p:cNvSpPr/>
              <p:nvPr userDrawn="1"/>
            </p:nvSpPr>
            <p:spPr>
              <a:xfrm>
                <a:off x="6658215" y="1725625"/>
                <a:ext cx="1363186" cy="136318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  <p:sp>
            <p:nvSpPr>
              <p:cNvPr id="66" name="Oval 11">
                <a:extLst>
                  <a:ext uri="{FF2B5EF4-FFF2-40B4-BE49-F238E27FC236}">
                    <a16:creationId xmlns:a16="http://schemas.microsoft.com/office/drawing/2014/main" id="{478452D7-D34C-4072-B618-5EA4D20571B3}"/>
                  </a:ext>
                </a:extLst>
              </p:cNvPr>
              <p:cNvSpPr/>
              <p:nvPr userDrawn="1"/>
            </p:nvSpPr>
            <p:spPr>
              <a:xfrm>
                <a:off x="4702059" y="880592"/>
                <a:ext cx="1040194" cy="104019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  <p:sp>
            <p:nvSpPr>
              <p:cNvPr id="67" name="Oval 11">
                <a:extLst>
                  <a:ext uri="{FF2B5EF4-FFF2-40B4-BE49-F238E27FC236}">
                    <a16:creationId xmlns:a16="http://schemas.microsoft.com/office/drawing/2014/main" id="{B67A8B79-3441-4CEE-82A3-001ECBD4DD6C}"/>
                  </a:ext>
                </a:extLst>
              </p:cNvPr>
              <p:cNvSpPr/>
              <p:nvPr userDrawn="1"/>
            </p:nvSpPr>
            <p:spPr>
              <a:xfrm>
                <a:off x="5200227" y="1153449"/>
                <a:ext cx="1040194" cy="104019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  <p:sp>
            <p:nvSpPr>
              <p:cNvPr id="68" name="Oval 11">
                <a:extLst>
                  <a:ext uri="{FF2B5EF4-FFF2-40B4-BE49-F238E27FC236}">
                    <a16:creationId xmlns:a16="http://schemas.microsoft.com/office/drawing/2014/main" id="{39EC19EA-7198-4F0B-A95B-49D0CF19C8F2}"/>
                  </a:ext>
                </a:extLst>
              </p:cNvPr>
              <p:cNvSpPr/>
              <p:nvPr userDrawn="1"/>
            </p:nvSpPr>
            <p:spPr>
              <a:xfrm>
                <a:off x="5945245" y="1484448"/>
                <a:ext cx="701108" cy="701108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  <p:sp>
            <p:nvSpPr>
              <p:cNvPr id="69" name="Oval 11">
                <a:extLst>
                  <a:ext uri="{FF2B5EF4-FFF2-40B4-BE49-F238E27FC236}">
                    <a16:creationId xmlns:a16="http://schemas.microsoft.com/office/drawing/2014/main" id="{6F4820F4-E538-4700-880A-FA8685A41A3B}"/>
                  </a:ext>
                </a:extLst>
              </p:cNvPr>
              <p:cNvSpPr/>
              <p:nvPr userDrawn="1"/>
            </p:nvSpPr>
            <p:spPr>
              <a:xfrm>
                <a:off x="6121822" y="1792219"/>
                <a:ext cx="1040194" cy="104019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  <p:sp>
            <p:nvSpPr>
              <p:cNvPr id="70" name="Oval 11">
                <a:extLst>
                  <a:ext uri="{FF2B5EF4-FFF2-40B4-BE49-F238E27FC236}">
                    <a16:creationId xmlns:a16="http://schemas.microsoft.com/office/drawing/2014/main" id="{413F6B1E-425D-4873-9467-3AC4066BB2ED}"/>
                  </a:ext>
                </a:extLst>
              </p:cNvPr>
              <p:cNvSpPr/>
              <p:nvPr userDrawn="1"/>
            </p:nvSpPr>
            <p:spPr>
              <a:xfrm>
                <a:off x="4251327" y="1369850"/>
                <a:ext cx="2136016" cy="213601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  <p:sp>
            <p:nvSpPr>
              <p:cNvPr id="71" name="사다리꼴 70">
                <a:extLst>
                  <a:ext uri="{FF2B5EF4-FFF2-40B4-BE49-F238E27FC236}">
                    <a16:creationId xmlns:a16="http://schemas.microsoft.com/office/drawing/2014/main" id="{B0CB0B17-591E-4DAC-A92C-EBD6A95CAE9D}"/>
                  </a:ext>
                </a:extLst>
              </p:cNvPr>
              <p:cNvSpPr/>
              <p:nvPr userDrawn="1"/>
            </p:nvSpPr>
            <p:spPr>
              <a:xfrm>
                <a:off x="4765704" y="248706"/>
                <a:ext cx="608632" cy="1216152"/>
              </a:xfrm>
              <a:prstGeom prst="trapezoid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</p:grpSp>
        <p:grpSp>
          <p:nvGrpSpPr>
            <p:cNvPr id="72" name="그룹 71">
              <a:extLst>
                <a:ext uri="{FF2B5EF4-FFF2-40B4-BE49-F238E27FC236}">
                  <a16:creationId xmlns:a16="http://schemas.microsoft.com/office/drawing/2014/main" id="{0273FAE2-233C-451C-ABAD-157761C173D3}"/>
                </a:ext>
              </a:extLst>
            </p:cNvPr>
            <p:cNvGrpSpPr/>
            <p:nvPr userDrawn="1"/>
          </p:nvGrpSpPr>
          <p:grpSpPr>
            <a:xfrm>
              <a:off x="4249055" y="497586"/>
              <a:ext cx="645890" cy="1241591"/>
              <a:chOff x="5304862" y="-789923"/>
              <a:chExt cx="645890" cy="1241591"/>
            </a:xfrm>
          </p:grpSpPr>
          <p:grpSp>
            <p:nvGrpSpPr>
              <p:cNvPr id="73" name="그룹 72">
                <a:extLst>
                  <a:ext uri="{FF2B5EF4-FFF2-40B4-BE49-F238E27FC236}">
                    <a16:creationId xmlns:a16="http://schemas.microsoft.com/office/drawing/2014/main" id="{F294317C-D093-4716-BC39-F4EDB7B37133}"/>
                  </a:ext>
                </a:extLst>
              </p:cNvPr>
              <p:cNvGrpSpPr/>
              <p:nvPr userDrawn="1"/>
            </p:nvGrpSpPr>
            <p:grpSpPr>
              <a:xfrm>
                <a:off x="5377232" y="-789923"/>
                <a:ext cx="495969" cy="1052585"/>
                <a:chOff x="5868144" y="-857099"/>
                <a:chExt cx="495969" cy="1052585"/>
              </a:xfrm>
            </p:grpSpPr>
            <p:sp>
              <p:nvSpPr>
                <p:cNvPr id="78" name="이등변 삼각형 49">
                  <a:extLst>
                    <a:ext uri="{FF2B5EF4-FFF2-40B4-BE49-F238E27FC236}">
                      <a16:creationId xmlns:a16="http://schemas.microsoft.com/office/drawing/2014/main" id="{28122585-D90D-4D44-AC50-0A8C9106EF95}"/>
                    </a:ext>
                  </a:extLst>
                </p:cNvPr>
                <p:cNvSpPr/>
                <p:nvPr userDrawn="1"/>
              </p:nvSpPr>
              <p:spPr>
                <a:xfrm>
                  <a:off x="5868144" y="-853769"/>
                  <a:ext cx="495969" cy="1049255"/>
                </a:xfrm>
                <a:custGeom>
                  <a:avLst/>
                  <a:gdLst>
                    <a:gd name="connsiteX0" fmla="*/ 0 w 311344"/>
                    <a:gd name="connsiteY0" fmla="*/ 1049255 h 1049255"/>
                    <a:gd name="connsiteX1" fmla="*/ 155672 w 311344"/>
                    <a:gd name="connsiteY1" fmla="*/ 0 h 1049255"/>
                    <a:gd name="connsiteX2" fmla="*/ 311344 w 311344"/>
                    <a:gd name="connsiteY2" fmla="*/ 1049255 h 1049255"/>
                    <a:gd name="connsiteX3" fmla="*/ 0 w 311344"/>
                    <a:gd name="connsiteY3" fmla="*/ 1049255 h 1049255"/>
                    <a:gd name="connsiteX0" fmla="*/ 45684 w 357028"/>
                    <a:gd name="connsiteY0" fmla="*/ 1049255 h 1049255"/>
                    <a:gd name="connsiteX1" fmla="*/ 201356 w 357028"/>
                    <a:gd name="connsiteY1" fmla="*/ 0 h 1049255"/>
                    <a:gd name="connsiteX2" fmla="*/ 357028 w 357028"/>
                    <a:gd name="connsiteY2" fmla="*/ 1049255 h 1049255"/>
                    <a:gd name="connsiteX3" fmla="*/ 45684 w 357028"/>
                    <a:gd name="connsiteY3" fmla="*/ 1049255 h 1049255"/>
                    <a:gd name="connsiteX0" fmla="*/ 45684 w 416158"/>
                    <a:gd name="connsiteY0" fmla="*/ 1049255 h 1049255"/>
                    <a:gd name="connsiteX1" fmla="*/ 201356 w 416158"/>
                    <a:gd name="connsiteY1" fmla="*/ 0 h 1049255"/>
                    <a:gd name="connsiteX2" fmla="*/ 357028 w 416158"/>
                    <a:gd name="connsiteY2" fmla="*/ 1049255 h 1049255"/>
                    <a:gd name="connsiteX3" fmla="*/ 45684 w 416158"/>
                    <a:gd name="connsiteY3" fmla="*/ 1049255 h 1049255"/>
                    <a:gd name="connsiteX0" fmla="*/ 87161 w 457635"/>
                    <a:gd name="connsiteY0" fmla="*/ 1049255 h 1049255"/>
                    <a:gd name="connsiteX1" fmla="*/ 242833 w 457635"/>
                    <a:gd name="connsiteY1" fmla="*/ 0 h 1049255"/>
                    <a:gd name="connsiteX2" fmla="*/ 398505 w 457635"/>
                    <a:gd name="connsiteY2" fmla="*/ 1049255 h 1049255"/>
                    <a:gd name="connsiteX3" fmla="*/ 87161 w 457635"/>
                    <a:gd name="connsiteY3" fmla="*/ 1049255 h 1049255"/>
                    <a:gd name="connsiteX0" fmla="*/ 87161 w 500627"/>
                    <a:gd name="connsiteY0" fmla="*/ 1049255 h 1049255"/>
                    <a:gd name="connsiteX1" fmla="*/ 242833 w 500627"/>
                    <a:gd name="connsiteY1" fmla="*/ 0 h 1049255"/>
                    <a:gd name="connsiteX2" fmla="*/ 398505 w 500627"/>
                    <a:gd name="connsiteY2" fmla="*/ 1049255 h 1049255"/>
                    <a:gd name="connsiteX3" fmla="*/ 87161 w 500627"/>
                    <a:gd name="connsiteY3" fmla="*/ 1049255 h 1049255"/>
                    <a:gd name="connsiteX0" fmla="*/ 91187 w 504653"/>
                    <a:gd name="connsiteY0" fmla="*/ 1049255 h 1049255"/>
                    <a:gd name="connsiteX1" fmla="*/ 246859 w 504653"/>
                    <a:gd name="connsiteY1" fmla="*/ 0 h 1049255"/>
                    <a:gd name="connsiteX2" fmla="*/ 402531 w 504653"/>
                    <a:gd name="connsiteY2" fmla="*/ 1049255 h 1049255"/>
                    <a:gd name="connsiteX3" fmla="*/ 91187 w 504653"/>
                    <a:gd name="connsiteY3" fmla="*/ 1049255 h 1049255"/>
                    <a:gd name="connsiteX0" fmla="*/ 91187 w 500775"/>
                    <a:gd name="connsiteY0" fmla="*/ 1049255 h 1049255"/>
                    <a:gd name="connsiteX1" fmla="*/ 246859 w 500775"/>
                    <a:gd name="connsiteY1" fmla="*/ 0 h 1049255"/>
                    <a:gd name="connsiteX2" fmla="*/ 402531 w 500775"/>
                    <a:gd name="connsiteY2" fmla="*/ 1049255 h 1049255"/>
                    <a:gd name="connsiteX3" fmla="*/ 91187 w 500775"/>
                    <a:gd name="connsiteY3" fmla="*/ 1049255 h 1049255"/>
                    <a:gd name="connsiteX0" fmla="*/ 91187 w 484758"/>
                    <a:gd name="connsiteY0" fmla="*/ 1049255 h 1049255"/>
                    <a:gd name="connsiteX1" fmla="*/ 246859 w 484758"/>
                    <a:gd name="connsiteY1" fmla="*/ 0 h 1049255"/>
                    <a:gd name="connsiteX2" fmla="*/ 402531 w 484758"/>
                    <a:gd name="connsiteY2" fmla="*/ 1049255 h 1049255"/>
                    <a:gd name="connsiteX3" fmla="*/ 91187 w 484758"/>
                    <a:gd name="connsiteY3" fmla="*/ 1049255 h 1049255"/>
                    <a:gd name="connsiteX0" fmla="*/ 91187 w 488692"/>
                    <a:gd name="connsiteY0" fmla="*/ 1049255 h 1049255"/>
                    <a:gd name="connsiteX1" fmla="*/ 246859 w 488692"/>
                    <a:gd name="connsiteY1" fmla="*/ 0 h 1049255"/>
                    <a:gd name="connsiteX2" fmla="*/ 402531 w 488692"/>
                    <a:gd name="connsiteY2" fmla="*/ 1049255 h 1049255"/>
                    <a:gd name="connsiteX3" fmla="*/ 91187 w 488692"/>
                    <a:gd name="connsiteY3" fmla="*/ 1049255 h 1049255"/>
                    <a:gd name="connsiteX0" fmla="*/ 91187 w 492707"/>
                    <a:gd name="connsiteY0" fmla="*/ 1049255 h 1049255"/>
                    <a:gd name="connsiteX1" fmla="*/ 246859 w 492707"/>
                    <a:gd name="connsiteY1" fmla="*/ 0 h 1049255"/>
                    <a:gd name="connsiteX2" fmla="*/ 402531 w 492707"/>
                    <a:gd name="connsiteY2" fmla="*/ 1049255 h 1049255"/>
                    <a:gd name="connsiteX3" fmla="*/ 91187 w 492707"/>
                    <a:gd name="connsiteY3" fmla="*/ 1049255 h 1049255"/>
                    <a:gd name="connsiteX0" fmla="*/ 95257 w 496777"/>
                    <a:gd name="connsiteY0" fmla="*/ 1049255 h 1049255"/>
                    <a:gd name="connsiteX1" fmla="*/ 250929 w 496777"/>
                    <a:gd name="connsiteY1" fmla="*/ 0 h 1049255"/>
                    <a:gd name="connsiteX2" fmla="*/ 406601 w 496777"/>
                    <a:gd name="connsiteY2" fmla="*/ 1049255 h 1049255"/>
                    <a:gd name="connsiteX3" fmla="*/ 95257 w 496777"/>
                    <a:gd name="connsiteY3" fmla="*/ 1049255 h 1049255"/>
                    <a:gd name="connsiteX0" fmla="*/ 95257 w 485293"/>
                    <a:gd name="connsiteY0" fmla="*/ 1049255 h 1049255"/>
                    <a:gd name="connsiteX1" fmla="*/ 250929 w 485293"/>
                    <a:gd name="connsiteY1" fmla="*/ 0 h 1049255"/>
                    <a:gd name="connsiteX2" fmla="*/ 406601 w 485293"/>
                    <a:gd name="connsiteY2" fmla="*/ 1049255 h 1049255"/>
                    <a:gd name="connsiteX3" fmla="*/ 95257 w 485293"/>
                    <a:gd name="connsiteY3" fmla="*/ 1049255 h 1049255"/>
                    <a:gd name="connsiteX0" fmla="*/ 95257 w 494828"/>
                    <a:gd name="connsiteY0" fmla="*/ 1049255 h 1049255"/>
                    <a:gd name="connsiteX1" fmla="*/ 250929 w 494828"/>
                    <a:gd name="connsiteY1" fmla="*/ 0 h 1049255"/>
                    <a:gd name="connsiteX2" fmla="*/ 406601 w 494828"/>
                    <a:gd name="connsiteY2" fmla="*/ 1049255 h 1049255"/>
                    <a:gd name="connsiteX3" fmla="*/ 95257 w 494828"/>
                    <a:gd name="connsiteY3" fmla="*/ 1049255 h 1049255"/>
                    <a:gd name="connsiteX0" fmla="*/ 95257 w 493814"/>
                    <a:gd name="connsiteY0" fmla="*/ 1049255 h 1049255"/>
                    <a:gd name="connsiteX1" fmla="*/ 250929 w 493814"/>
                    <a:gd name="connsiteY1" fmla="*/ 0 h 1049255"/>
                    <a:gd name="connsiteX2" fmla="*/ 406601 w 493814"/>
                    <a:gd name="connsiteY2" fmla="*/ 1049255 h 1049255"/>
                    <a:gd name="connsiteX3" fmla="*/ 95257 w 493814"/>
                    <a:gd name="connsiteY3" fmla="*/ 1049255 h 1049255"/>
                    <a:gd name="connsiteX0" fmla="*/ 95257 w 496864"/>
                    <a:gd name="connsiteY0" fmla="*/ 1049255 h 1049255"/>
                    <a:gd name="connsiteX1" fmla="*/ 250929 w 496864"/>
                    <a:gd name="connsiteY1" fmla="*/ 0 h 1049255"/>
                    <a:gd name="connsiteX2" fmla="*/ 406601 w 496864"/>
                    <a:gd name="connsiteY2" fmla="*/ 1049255 h 1049255"/>
                    <a:gd name="connsiteX3" fmla="*/ 95257 w 496864"/>
                    <a:gd name="connsiteY3" fmla="*/ 1049255 h 1049255"/>
                    <a:gd name="connsiteX0" fmla="*/ 95257 w 497887"/>
                    <a:gd name="connsiteY0" fmla="*/ 1049255 h 1049255"/>
                    <a:gd name="connsiteX1" fmla="*/ 250929 w 497887"/>
                    <a:gd name="connsiteY1" fmla="*/ 0 h 1049255"/>
                    <a:gd name="connsiteX2" fmla="*/ 406601 w 497887"/>
                    <a:gd name="connsiteY2" fmla="*/ 1049255 h 1049255"/>
                    <a:gd name="connsiteX3" fmla="*/ 95257 w 497887"/>
                    <a:gd name="connsiteY3" fmla="*/ 1049255 h 1049255"/>
                    <a:gd name="connsiteX0" fmla="*/ 95257 w 495969"/>
                    <a:gd name="connsiteY0" fmla="*/ 1049255 h 1049255"/>
                    <a:gd name="connsiteX1" fmla="*/ 250929 w 495969"/>
                    <a:gd name="connsiteY1" fmla="*/ 0 h 1049255"/>
                    <a:gd name="connsiteX2" fmla="*/ 406601 w 495969"/>
                    <a:gd name="connsiteY2" fmla="*/ 1049255 h 1049255"/>
                    <a:gd name="connsiteX3" fmla="*/ 95257 w 495969"/>
                    <a:gd name="connsiteY3" fmla="*/ 1049255 h 10492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95969" h="1049255">
                      <a:moveTo>
                        <a:pt x="95257" y="1049255"/>
                      </a:moveTo>
                      <a:cubicBezTo>
                        <a:pt x="6676" y="723357"/>
                        <a:pt x="-121664" y="317947"/>
                        <a:pt x="250929" y="0"/>
                      </a:cubicBezTo>
                      <a:cubicBezTo>
                        <a:pt x="612920" y="328549"/>
                        <a:pt x="489882" y="781667"/>
                        <a:pt x="406601" y="1049255"/>
                      </a:cubicBezTo>
                      <a:lnTo>
                        <a:pt x="95257" y="1049255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400"/>
                </a:p>
              </p:txBody>
            </p:sp>
            <p:sp>
              <p:nvSpPr>
                <p:cNvPr id="79" name="자유형: 도형 78">
                  <a:extLst>
                    <a:ext uri="{FF2B5EF4-FFF2-40B4-BE49-F238E27FC236}">
                      <a16:creationId xmlns:a16="http://schemas.microsoft.com/office/drawing/2014/main" id="{CA4A1B48-5DCF-4240-B908-5565A0B620C1}"/>
                    </a:ext>
                  </a:extLst>
                </p:cNvPr>
                <p:cNvSpPr/>
                <p:nvPr userDrawn="1"/>
              </p:nvSpPr>
              <p:spPr>
                <a:xfrm>
                  <a:off x="5939427" y="102551"/>
                  <a:ext cx="364003" cy="92935"/>
                </a:xfrm>
                <a:custGeom>
                  <a:avLst/>
                  <a:gdLst>
                    <a:gd name="connsiteX0" fmla="*/ 0 w 364003"/>
                    <a:gd name="connsiteY0" fmla="*/ 0 h 92935"/>
                    <a:gd name="connsiteX1" fmla="*/ 364003 w 364003"/>
                    <a:gd name="connsiteY1" fmla="*/ 0 h 92935"/>
                    <a:gd name="connsiteX2" fmla="*/ 336518 w 364003"/>
                    <a:gd name="connsiteY2" fmla="*/ 92935 h 92935"/>
                    <a:gd name="connsiteX3" fmla="*/ 25174 w 364003"/>
                    <a:gd name="connsiteY3" fmla="*/ 92935 h 92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64003" h="92935">
                      <a:moveTo>
                        <a:pt x="0" y="0"/>
                      </a:moveTo>
                      <a:lnTo>
                        <a:pt x="364003" y="0"/>
                      </a:lnTo>
                      <a:lnTo>
                        <a:pt x="336518" y="92935"/>
                      </a:lnTo>
                      <a:lnTo>
                        <a:pt x="25174" y="92935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400"/>
                </a:p>
              </p:txBody>
            </p:sp>
            <p:sp>
              <p:nvSpPr>
                <p:cNvPr id="80" name="자유형: 도형 79">
                  <a:extLst>
                    <a:ext uri="{FF2B5EF4-FFF2-40B4-BE49-F238E27FC236}">
                      <a16:creationId xmlns:a16="http://schemas.microsoft.com/office/drawing/2014/main" id="{28D35705-FE6E-444A-A4F2-216FB36C2D3C}"/>
                    </a:ext>
                  </a:extLst>
                </p:cNvPr>
                <p:cNvSpPr/>
                <p:nvPr userDrawn="1"/>
              </p:nvSpPr>
              <p:spPr>
                <a:xfrm>
                  <a:off x="5893989" y="-857099"/>
                  <a:ext cx="444279" cy="350537"/>
                </a:xfrm>
                <a:custGeom>
                  <a:avLst/>
                  <a:gdLst>
                    <a:gd name="connsiteX0" fmla="*/ 227272 w 444279"/>
                    <a:gd name="connsiteY0" fmla="*/ 0 h 350537"/>
                    <a:gd name="connsiteX1" fmla="*/ 440556 w 444279"/>
                    <a:gd name="connsiteY1" fmla="*/ 335046 h 350537"/>
                    <a:gd name="connsiteX2" fmla="*/ 444279 w 444279"/>
                    <a:gd name="connsiteY2" fmla="*/ 350537 h 350537"/>
                    <a:gd name="connsiteX3" fmla="*/ 0 w 444279"/>
                    <a:gd name="connsiteY3" fmla="*/ 350537 h 350537"/>
                    <a:gd name="connsiteX4" fmla="*/ 8223 w 444279"/>
                    <a:gd name="connsiteY4" fmla="*/ 318604 h 350537"/>
                    <a:gd name="connsiteX5" fmla="*/ 227272 w 444279"/>
                    <a:gd name="connsiteY5" fmla="*/ 0 h 3505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44279" h="350537">
                      <a:moveTo>
                        <a:pt x="227272" y="0"/>
                      </a:moveTo>
                      <a:cubicBezTo>
                        <a:pt x="340394" y="102672"/>
                        <a:pt x="406151" y="217508"/>
                        <a:pt x="440556" y="335046"/>
                      </a:cubicBezTo>
                      <a:lnTo>
                        <a:pt x="444279" y="350537"/>
                      </a:lnTo>
                      <a:lnTo>
                        <a:pt x="0" y="350537"/>
                      </a:lnTo>
                      <a:lnTo>
                        <a:pt x="8223" y="318604"/>
                      </a:lnTo>
                      <a:cubicBezTo>
                        <a:pt x="43321" y="207258"/>
                        <a:pt x="110837" y="99358"/>
                        <a:pt x="22727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400"/>
                </a:p>
              </p:txBody>
            </p:sp>
          </p:grpSp>
          <p:sp>
            <p:nvSpPr>
              <p:cNvPr id="74" name="타원 73">
                <a:extLst>
                  <a:ext uri="{FF2B5EF4-FFF2-40B4-BE49-F238E27FC236}">
                    <a16:creationId xmlns:a16="http://schemas.microsoft.com/office/drawing/2014/main" id="{833271DD-6F14-4B18-BE97-D6CF7744263D}"/>
                  </a:ext>
                </a:extLst>
              </p:cNvPr>
              <p:cNvSpPr/>
              <p:nvPr userDrawn="1"/>
            </p:nvSpPr>
            <p:spPr>
              <a:xfrm>
                <a:off x="5535216" y="-351600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  <p:sp>
            <p:nvSpPr>
              <p:cNvPr id="75" name="직사각형 74">
                <a:extLst>
                  <a:ext uri="{FF2B5EF4-FFF2-40B4-BE49-F238E27FC236}">
                    <a16:creationId xmlns:a16="http://schemas.microsoft.com/office/drawing/2014/main" id="{32141932-F9EE-4187-BBBC-79F2AADC7FB5}"/>
                  </a:ext>
                </a:extLst>
              </p:cNvPr>
              <p:cNvSpPr/>
              <p:nvPr userDrawn="1"/>
            </p:nvSpPr>
            <p:spPr>
              <a:xfrm flipH="1">
                <a:off x="5614416" y="6445"/>
                <a:ext cx="21600" cy="432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  <p:sp>
            <p:nvSpPr>
              <p:cNvPr id="76" name="자유형: 도형 75">
                <a:extLst>
                  <a:ext uri="{FF2B5EF4-FFF2-40B4-BE49-F238E27FC236}">
                    <a16:creationId xmlns:a16="http://schemas.microsoft.com/office/drawing/2014/main" id="{C4A28A23-9A45-480D-9AE0-AC8E03B407E4}"/>
                  </a:ext>
                </a:extLst>
              </p:cNvPr>
              <p:cNvSpPr/>
              <p:nvPr userDrawn="1"/>
            </p:nvSpPr>
            <p:spPr>
              <a:xfrm>
                <a:off x="5304862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  <p:sp>
            <p:nvSpPr>
              <p:cNvPr id="77" name="자유형: 도형 76">
                <a:extLst>
                  <a:ext uri="{FF2B5EF4-FFF2-40B4-BE49-F238E27FC236}">
                    <a16:creationId xmlns:a16="http://schemas.microsoft.com/office/drawing/2014/main" id="{E5282C72-98DB-48D8-88FE-2DFA994D4B88}"/>
                  </a:ext>
                </a:extLst>
              </p:cNvPr>
              <p:cNvSpPr/>
              <p:nvPr userDrawn="1"/>
            </p:nvSpPr>
            <p:spPr>
              <a:xfrm flipH="1">
                <a:off x="5807099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</p:grpSp>
      </p:grp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488076" y="3909054"/>
            <a:ext cx="5193248" cy="76808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487879" y="4773149"/>
            <a:ext cx="5193248" cy="3840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67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3" name="Group 2"/>
          <p:cNvGrpSpPr/>
          <p:nvPr userDrawn="1"/>
        </p:nvGrpSpPr>
        <p:grpSpPr>
          <a:xfrm>
            <a:off x="8714128" y="1472678"/>
            <a:ext cx="897131" cy="648281"/>
            <a:chOff x="6495678" y="1779663"/>
            <a:chExt cx="672848" cy="486211"/>
          </a:xfrm>
        </p:grpSpPr>
        <p:sp>
          <p:nvSpPr>
            <p:cNvPr id="17" name="Oval 16"/>
            <p:cNvSpPr/>
            <p:nvPr userDrawn="1"/>
          </p:nvSpPr>
          <p:spPr>
            <a:xfrm>
              <a:off x="6588225" y="1779663"/>
              <a:ext cx="432048" cy="43204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18" name="Oval 17"/>
            <p:cNvSpPr/>
            <p:nvPr userDrawn="1"/>
          </p:nvSpPr>
          <p:spPr>
            <a:xfrm>
              <a:off x="6872020" y="1913390"/>
              <a:ext cx="296506" cy="2965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19" name="Oval 18"/>
            <p:cNvSpPr/>
            <p:nvPr userDrawn="1"/>
          </p:nvSpPr>
          <p:spPr>
            <a:xfrm>
              <a:off x="6495678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20" name="Oval 19"/>
            <p:cNvSpPr/>
            <p:nvPr userDrawn="1"/>
          </p:nvSpPr>
          <p:spPr>
            <a:xfrm>
              <a:off x="6698826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</p:grpSp>
      <p:grpSp>
        <p:nvGrpSpPr>
          <p:cNvPr id="21" name="Group 20"/>
          <p:cNvGrpSpPr/>
          <p:nvPr userDrawn="1"/>
        </p:nvGrpSpPr>
        <p:grpSpPr>
          <a:xfrm>
            <a:off x="2798603" y="2910860"/>
            <a:ext cx="699460" cy="505441"/>
            <a:chOff x="6495678" y="1779663"/>
            <a:chExt cx="672848" cy="486211"/>
          </a:xfrm>
        </p:grpSpPr>
        <p:sp>
          <p:nvSpPr>
            <p:cNvPr id="22" name="Oval 21"/>
            <p:cNvSpPr/>
            <p:nvPr userDrawn="1"/>
          </p:nvSpPr>
          <p:spPr>
            <a:xfrm>
              <a:off x="6588225" y="1779663"/>
              <a:ext cx="432048" cy="43204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23" name="Oval 22"/>
            <p:cNvSpPr/>
            <p:nvPr userDrawn="1"/>
          </p:nvSpPr>
          <p:spPr>
            <a:xfrm>
              <a:off x="6872020" y="1913390"/>
              <a:ext cx="296506" cy="2965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24" name="Oval 23"/>
            <p:cNvSpPr/>
            <p:nvPr userDrawn="1"/>
          </p:nvSpPr>
          <p:spPr>
            <a:xfrm>
              <a:off x="6495678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25" name="Oval 24"/>
            <p:cNvSpPr/>
            <p:nvPr userDrawn="1"/>
          </p:nvSpPr>
          <p:spPr>
            <a:xfrm>
              <a:off x="6698826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</p:grpSp>
    </p:spTree>
    <p:extLst>
      <p:ext uri="{BB962C8B-B14F-4D97-AF65-F5344CB8AC3E}">
        <p14:creationId xmlns:p14="http://schemas.microsoft.com/office/powerpoint/2010/main" val="2890586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 userDrawn="1"/>
        </p:nvGrpSpPr>
        <p:grpSpPr>
          <a:xfrm>
            <a:off x="4943873" y="1604120"/>
            <a:ext cx="2281332" cy="4801211"/>
            <a:chOff x="3797105" y="1404992"/>
            <a:chExt cx="1548895" cy="3471014"/>
          </a:xfrm>
        </p:grpSpPr>
        <p:sp>
          <p:nvSpPr>
            <p:cNvPr id="9" name="Rectangle 8"/>
            <p:cNvSpPr/>
            <p:nvPr userDrawn="1"/>
          </p:nvSpPr>
          <p:spPr>
            <a:xfrm>
              <a:off x="3797105" y="1909048"/>
              <a:ext cx="1548000" cy="2462902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>
                <a:solidFill>
                  <a:schemeClr val="tx1"/>
                </a:solidFill>
              </a:endParaRPr>
            </a:p>
          </p:txBody>
        </p:sp>
        <p:sp>
          <p:nvSpPr>
            <p:cNvPr id="12" name="Isosceles Triangle 11"/>
            <p:cNvSpPr/>
            <p:nvPr userDrawn="1"/>
          </p:nvSpPr>
          <p:spPr>
            <a:xfrm>
              <a:off x="3797105" y="1404992"/>
              <a:ext cx="1548000" cy="504056"/>
            </a:xfrm>
            <a:prstGeom prst="triangle">
              <a:avLst>
                <a:gd name="adj" fmla="val 4905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>
                <a:solidFill>
                  <a:schemeClr val="tx1"/>
                </a:solidFill>
              </a:endParaRPr>
            </a:p>
          </p:txBody>
        </p:sp>
        <p:sp>
          <p:nvSpPr>
            <p:cNvPr id="14" name="Isosceles Triangle 13"/>
            <p:cNvSpPr/>
            <p:nvPr userDrawn="1"/>
          </p:nvSpPr>
          <p:spPr>
            <a:xfrm rot="10800000">
              <a:off x="3798000" y="4371950"/>
              <a:ext cx="1548000" cy="504056"/>
            </a:xfrm>
            <a:prstGeom prst="triangle">
              <a:avLst>
                <a:gd name="adj" fmla="val 4905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>
                <a:solidFill>
                  <a:schemeClr val="tx1"/>
                </a:solidFill>
              </a:endParaRPr>
            </a:p>
          </p:txBody>
        </p:sp>
      </p:grp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4638"/>
            <a:ext cx="12192000" cy="7680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932723"/>
            <a:ext cx="12192000" cy="3840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67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5049636" y="1749575"/>
            <a:ext cx="2064000" cy="2400000"/>
          </a:xfrm>
          <a:custGeom>
            <a:avLst/>
            <a:gdLst>
              <a:gd name="connsiteX0" fmla="*/ 0 w 1440160"/>
              <a:gd name="connsiteY0" fmla="*/ 626356 h 1252711"/>
              <a:gd name="connsiteX1" fmla="*/ 313178 w 1440160"/>
              <a:gd name="connsiteY1" fmla="*/ 0 h 1252711"/>
              <a:gd name="connsiteX2" fmla="*/ 1126982 w 1440160"/>
              <a:gd name="connsiteY2" fmla="*/ 0 h 1252711"/>
              <a:gd name="connsiteX3" fmla="*/ 1440160 w 1440160"/>
              <a:gd name="connsiteY3" fmla="*/ 626356 h 1252711"/>
              <a:gd name="connsiteX4" fmla="*/ 1126982 w 1440160"/>
              <a:gd name="connsiteY4" fmla="*/ 1252711 h 1252711"/>
              <a:gd name="connsiteX5" fmla="*/ 313178 w 1440160"/>
              <a:gd name="connsiteY5" fmla="*/ 1252711 h 1252711"/>
              <a:gd name="connsiteX6" fmla="*/ 0 w 1440160"/>
              <a:gd name="connsiteY6" fmla="*/ 626356 h 1252711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126982 w 1440160"/>
              <a:gd name="connsiteY2" fmla="*/ 119063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379395 w 1440160"/>
              <a:gd name="connsiteY2" fmla="*/ 409576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379395"/>
              <a:gd name="connsiteY0" fmla="*/ 745419 h 1371774"/>
              <a:gd name="connsiteX1" fmla="*/ 679890 w 1379395"/>
              <a:gd name="connsiteY1" fmla="*/ 0 h 1371774"/>
              <a:gd name="connsiteX2" fmla="*/ 1379395 w 1379395"/>
              <a:gd name="connsiteY2" fmla="*/ 409576 h 1371774"/>
              <a:gd name="connsiteX3" fmla="*/ 1340147 w 1379395"/>
              <a:gd name="connsiteY3" fmla="*/ 1102607 h 1371774"/>
              <a:gd name="connsiteX4" fmla="*/ 1126982 w 1379395"/>
              <a:gd name="connsiteY4" fmla="*/ 1371774 h 1371774"/>
              <a:gd name="connsiteX5" fmla="*/ 313178 w 1379395"/>
              <a:gd name="connsiteY5" fmla="*/ 1371774 h 1371774"/>
              <a:gd name="connsiteX6" fmla="*/ 0 w 1379395"/>
              <a:gd name="connsiteY6" fmla="*/ 745419 h 1371774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313178 w 1379395"/>
              <a:gd name="connsiteY5" fmla="*/ 1371774 h 1483692"/>
              <a:gd name="connsiteX6" fmla="*/ 0 w 1379395"/>
              <a:gd name="connsiteY6" fmla="*/ 745419 h 1483692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65528 w 1379395"/>
              <a:gd name="connsiteY5" fmla="*/ 1086024 h 1483692"/>
              <a:gd name="connsiteX6" fmla="*/ 0 w 1379395"/>
              <a:gd name="connsiteY6" fmla="*/ 745419 h 1483692"/>
              <a:gd name="connsiteX0" fmla="*/ 32104 w 1313867"/>
              <a:gd name="connsiteY0" fmla="*/ 385851 h 1483692"/>
              <a:gd name="connsiteX1" fmla="*/ 614362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3692"/>
              <a:gd name="connsiteX1" fmla="*/ 647699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409576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397669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29387"/>
              <a:gd name="connsiteY0" fmla="*/ 385851 h 1488454"/>
              <a:gd name="connsiteX1" fmla="*/ 647699 w 1329387"/>
              <a:gd name="connsiteY1" fmla="*/ 0 h 1488454"/>
              <a:gd name="connsiteX2" fmla="*/ 1313867 w 1329387"/>
              <a:gd name="connsiteY2" fmla="*/ 397669 h 1488454"/>
              <a:gd name="connsiteX3" fmla="*/ 1329387 w 1329387"/>
              <a:gd name="connsiteY3" fmla="*/ 1097844 h 1488454"/>
              <a:gd name="connsiteX4" fmla="*/ 656641 w 1329387"/>
              <a:gd name="connsiteY4" fmla="*/ 1488454 h 1488454"/>
              <a:gd name="connsiteX5" fmla="*/ 0 w 1329387"/>
              <a:gd name="connsiteY5" fmla="*/ 1086024 h 1488454"/>
              <a:gd name="connsiteX6" fmla="*/ 32104 w 1329387"/>
              <a:gd name="connsiteY6" fmla="*/ 385851 h 1488454"/>
              <a:gd name="connsiteX0" fmla="*/ 0 w 1297283"/>
              <a:gd name="connsiteY0" fmla="*/ 385851 h 1488454"/>
              <a:gd name="connsiteX1" fmla="*/ 615595 w 1297283"/>
              <a:gd name="connsiteY1" fmla="*/ 0 h 1488454"/>
              <a:gd name="connsiteX2" fmla="*/ 1281763 w 1297283"/>
              <a:gd name="connsiteY2" fmla="*/ 397669 h 1488454"/>
              <a:gd name="connsiteX3" fmla="*/ 1297283 w 1297283"/>
              <a:gd name="connsiteY3" fmla="*/ 1097844 h 1488454"/>
              <a:gd name="connsiteX4" fmla="*/ 624537 w 1297283"/>
              <a:gd name="connsiteY4" fmla="*/ 1488454 h 1488454"/>
              <a:gd name="connsiteX5" fmla="*/ 5996 w 1297283"/>
              <a:gd name="connsiteY5" fmla="*/ 1095549 h 1488454"/>
              <a:gd name="connsiteX6" fmla="*/ 0 w 1297283"/>
              <a:gd name="connsiteY6" fmla="*/ 385851 h 1488454"/>
              <a:gd name="connsiteX0" fmla="*/ 0 w 1281763"/>
              <a:gd name="connsiteY0" fmla="*/ 385851 h 1488454"/>
              <a:gd name="connsiteX1" fmla="*/ 615595 w 1281763"/>
              <a:gd name="connsiteY1" fmla="*/ 0 h 1488454"/>
              <a:gd name="connsiteX2" fmla="*/ 1281763 w 1281763"/>
              <a:gd name="connsiteY2" fmla="*/ 397669 h 1488454"/>
              <a:gd name="connsiteX3" fmla="*/ 1275851 w 1281763"/>
              <a:gd name="connsiteY3" fmla="*/ 1095463 h 1488454"/>
              <a:gd name="connsiteX4" fmla="*/ 624537 w 1281763"/>
              <a:gd name="connsiteY4" fmla="*/ 1488454 h 1488454"/>
              <a:gd name="connsiteX5" fmla="*/ 5996 w 1281763"/>
              <a:gd name="connsiteY5" fmla="*/ 1095549 h 1488454"/>
              <a:gd name="connsiteX6" fmla="*/ 0 w 1281763"/>
              <a:gd name="connsiteY6" fmla="*/ 385851 h 1488454"/>
              <a:gd name="connsiteX0" fmla="*/ 0 w 1281763"/>
              <a:gd name="connsiteY0" fmla="*/ 388233 h 1490836"/>
              <a:gd name="connsiteX1" fmla="*/ 622739 w 1281763"/>
              <a:gd name="connsiteY1" fmla="*/ 0 h 1490836"/>
              <a:gd name="connsiteX2" fmla="*/ 1281763 w 1281763"/>
              <a:gd name="connsiteY2" fmla="*/ 400051 h 1490836"/>
              <a:gd name="connsiteX3" fmla="*/ 1275851 w 1281763"/>
              <a:gd name="connsiteY3" fmla="*/ 1097845 h 1490836"/>
              <a:gd name="connsiteX4" fmla="*/ 624537 w 1281763"/>
              <a:gd name="connsiteY4" fmla="*/ 1490836 h 1490836"/>
              <a:gd name="connsiteX5" fmla="*/ 5996 w 1281763"/>
              <a:gd name="connsiteY5" fmla="*/ 1097931 h 1490836"/>
              <a:gd name="connsiteX6" fmla="*/ 0 w 1281763"/>
              <a:gd name="connsiteY6" fmla="*/ 388233 h 149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1763" h="1490836">
                <a:moveTo>
                  <a:pt x="0" y="388233"/>
                </a:moveTo>
                <a:lnTo>
                  <a:pt x="622739" y="0"/>
                </a:lnTo>
                <a:lnTo>
                  <a:pt x="1281763" y="400051"/>
                </a:lnTo>
                <a:cubicBezTo>
                  <a:pt x="1279792" y="632649"/>
                  <a:pt x="1277822" y="865247"/>
                  <a:pt x="1275851" y="1097845"/>
                </a:cubicBezTo>
                <a:lnTo>
                  <a:pt x="624537" y="1490836"/>
                </a:lnTo>
                <a:lnTo>
                  <a:pt x="5996" y="1097931"/>
                </a:lnTo>
                <a:cubicBezTo>
                  <a:pt x="3997" y="861365"/>
                  <a:pt x="1999" y="624799"/>
                  <a:pt x="0" y="38823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745380" y="1702100"/>
            <a:ext cx="2064000" cy="2400000"/>
          </a:xfrm>
          <a:custGeom>
            <a:avLst/>
            <a:gdLst>
              <a:gd name="connsiteX0" fmla="*/ 0 w 1440160"/>
              <a:gd name="connsiteY0" fmla="*/ 626356 h 1252711"/>
              <a:gd name="connsiteX1" fmla="*/ 313178 w 1440160"/>
              <a:gd name="connsiteY1" fmla="*/ 0 h 1252711"/>
              <a:gd name="connsiteX2" fmla="*/ 1126982 w 1440160"/>
              <a:gd name="connsiteY2" fmla="*/ 0 h 1252711"/>
              <a:gd name="connsiteX3" fmla="*/ 1440160 w 1440160"/>
              <a:gd name="connsiteY3" fmla="*/ 626356 h 1252711"/>
              <a:gd name="connsiteX4" fmla="*/ 1126982 w 1440160"/>
              <a:gd name="connsiteY4" fmla="*/ 1252711 h 1252711"/>
              <a:gd name="connsiteX5" fmla="*/ 313178 w 1440160"/>
              <a:gd name="connsiteY5" fmla="*/ 1252711 h 1252711"/>
              <a:gd name="connsiteX6" fmla="*/ 0 w 1440160"/>
              <a:gd name="connsiteY6" fmla="*/ 626356 h 1252711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126982 w 1440160"/>
              <a:gd name="connsiteY2" fmla="*/ 119063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379395 w 1440160"/>
              <a:gd name="connsiteY2" fmla="*/ 409576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379395"/>
              <a:gd name="connsiteY0" fmla="*/ 745419 h 1371774"/>
              <a:gd name="connsiteX1" fmla="*/ 679890 w 1379395"/>
              <a:gd name="connsiteY1" fmla="*/ 0 h 1371774"/>
              <a:gd name="connsiteX2" fmla="*/ 1379395 w 1379395"/>
              <a:gd name="connsiteY2" fmla="*/ 409576 h 1371774"/>
              <a:gd name="connsiteX3" fmla="*/ 1340147 w 1379395"/>
              <a:gd name="connsiteY3" fmla="*/ 1102607 h 1371774"/>
              <a:gd name="connsiteX4" fmla="*/ 1126982 w 1379395"/>
              <a:gd name="connsiteY4" fmla="*/ 1371774 h 1371774"/>
              <a:gd name="connsiteX5" fmla="*/ 313178 w 1379395"/>
              <a:gd name="connsiteY5" fmla="*/ 1371774 h 1371774"/>
              <a:gd name="connsiteX6" fmla="*/ 0 w 1379395"/>
              <a:gd name="connsiteY6" fmla="*/ 745419 h 1371774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313178 w 1379395"/>
              <a:gd name="connsiteY5" fmla="*/ 1371774 h 1483692"/>
              <a:gd name="connsiteX6" fmla="*/ 0 w 1379395"/>
              <a:gd name="connsiteY6" fmla="*/ 745419 h 1483692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65528 w 1379395"/>
              <a:gd name="connsiteY5" fmla="*/ 1086024 h 1483692"/>
              <a:gd name="connsiteX6" fmla="*/ 0 w 1379395"/>
              <a:gd name="connsiteY6" fmla="*/ 745419 h 1483692"/>
              <a:gd name="connsiteX0" fmla="*/ 32104 w 1313867"/>
              <a:gd name="connsiteY0" fmla="*/ 385851 h 1483692"/>
              <a:gd name="connsiteX1" fmla="*/ 614362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3692"/>
              <a:gd name="connsiteX1" fmla="*/ 647699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409576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397669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29387"/>
              <a:gd name="connsiteY0" fmla="*/ 385851 h 1488454"/>
              <a:gd name="connsiteX1" fmla="*/ 647699 w 1329387"/>
              <a:gd name="connsiteY1" fmla="*/ 0 h 1488454"/>
              <a:gd name="connsiteX2" fmla="*/ 1313867 w 1329387"/>
              <a:gd name="connsiteY2" fmla="*/ 397669 h 1488454"/>
              <a:gd name="connsiteX3" fmla="*/ 1329387 w 1329387"/>
              <a:gd name="connsiteY3" fmla="*/ 1097844 h 1488454"/>
              <a:gd name="connsiteX4" fmla="*/ 656641 w 1329387"/>
              <a:gd name="connsiteY4" fmla="*/ 1488454 h 1488454"/>
              <a:gd name="connsiteX5" fmla="*/ 0 w 1329387"/>
              <a:gd name="connsiteY5" fmla="*/ 1086024 h 1488454"/>
              <a:gd name="connsiteX6" fmla="*/ 32104 w 1329387"/>
              <a:gd name="connsiteY6" fmla="*/ 385851 h 1488454"/>
              <a:gd name="connsiteX0" fmla="*/ 0 w 1297283"/>
              <a:gd name="connsiteY0" fmla="*/ 385851 h 1488454"/>
              <a:gd name="connsiteX1" fmla="*/ 615595 w 1297283"/>
              <a:gd name="connsiteY1" fmla="*/ 0 h 1488454"/>
              <a:gd name="connsiteX2" fmla="*/ 1281763 w 1297283"/>
              <a:gd name="connsiteY2" fmla="*/ 397669 h 1488454"/>
              <a:gd name="connsiteX3" fmla="*/ 1297283 w 1297283"/>
              <a:gd name="connsiteY3" fmla="*/ 1097844 h 1488454"/>
              <a:gd name="connsiteX4" fmla="*/ 624537 w 1297283"/>
              <a:gd name="connsiteY4" fmla="*/ 1488454 h 1488454"/>
              <a:gd name="connsiteX5" fmla="*/ 5996 w 1297283"/>
              <a:gd name="connsiteY5" fmla="*/ 1095549 h 1488454"/>
              <a:gd name="connsiteX6" fmla="*/ 0 w 1297283"/>
              <a:gd name="connsiteY6" fmla="*/ 385851 h 1488454"/>
              <a:gd name="connsiteX0" fmla="*/ 0 w 1281763"/>
              <a:gd name="connsiteY0" fmla="*/ 385851 h 1488454"/>
              <a:gd name="connsiteX1" fmla="*/ 615595 w 1281763"/>
              <a:gd name="connsiteY1" fmla="*/ 0 h 1488454"/>
              <a:gd name="connsiteX2" fmla="*/ 1281763 w 1281763"/>
              <a:gd name="connsiteY2" fmla="*/ 397669 h 1488454"/>
              <a:gd name="connsiteX3" fmla="*/ 1275851 w 1281763"/>
              <a:gd name="connsiteY3" fmla="*/ 1095463 h 1488454"/>
              <a:gd name="connsiteX4" fmla="*/ 624537 w 1281763"/>
              <a:gd name="connsiteY4" fmla="*/ 1488454 h 1488454"/>
              <a:gd name="connsiteX5" fmla="*/ 5996 w 1281763"/>
              <a:gd name="connsiteY5" fmla="*/ 1095549 h 1488454"/>
              <a:gd name="connsiteX6" fmla="*/ 0 w 1281763"/>
              <a:gd name="connsiteY6" fmla="*/ 385851 h 1488454"/>
              <a:gd name="connsiteX0" fmla="*/ 0 w 1281763"/>
              <a:gd name="connsiteY0" fmla="*/ 388233 h 1490836"/>
              <a:gd name="connsiteX1" fmla="*/ 622739 w 1281763"/>
              <a:gd name="connsiteY1" fmla="*/ 0 h 1490836"/>
              <a:gd name="connsiteX2" fmla="*/ 1281763 w 1281763"/>
              <a:gd name="connsiteY2" fmla="*/ 400051 h 1490836"/>
              <a:gd name="connsiteX3" fmla="*/ 1275851 w 1281763"/>
              <a:gd name="connsiteY3" fmla="*/ 1097845 h 1490836"/>
              <a:gd name="connsiteX4" fmla="*/ 624537 w 1281763"/>
              <a:gd name="connsiteY4" fmla="*/ 1490836 h 1490836"/>
              <a:gd name="connsiteX5" fmla="*/ 5996 w 1281763"/>
              <a:gd name="connsiteY5" fmla="*/ 1097931 h 1490836"/>
              <a:gd name="connsiteX6" fmla="*/ 0 w 1281763"/>
              <a:gd name="connsiteY6" fmla="*/ 388233 h 149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1763" h="1490836">
                <a:moveTo>
                  <a:pt x="0" y="388233"/>
                </a:moveTo>
                <a:lnTo>
                  <a:pt x="622739" y="0"/>
                </a:lnTo>
                <a:lnTo>
                  <a:pt x="1281763" y="400051"/>
                </a:lnTo>
                <a:cubicBezTo>
                  <a:pt x="1279792" y="632649"/>
                  <a:pt x="1277822" y="865247"/>
                  <a:pt x="1275851" y="1097845"/>
                </a:cubicBezTo>
                <a:lnTo>
                  <a:pt x="624537" y="1490836"/>
                </a:lnTo>
                <a:lnTo>
                  <a:pt x="5996" y="1097931"/>
                </a:lnTo>
                <a:cubicBezTo>
                  <a:pt x="3997" y="861365"/>
                  <a:pt x="1999" y="624799"/>
                  <a:pt x="0" y="38823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41124" y="1702100"/>
            <a:ext cx="2064000" cy="2400000"/>
          </a:xfrm>
          <a:custGeom>
            <a:avLst/>
            <a:gdLst>
              <a:gd name="connsiteX0" fmla="*/ 0 w 1440160"/>
              <a:gd name="connsiteY0" fmla="*/ 626356 h 1252711"/>
              <a:gd name="connsiteX1" fmla="*/ 313178 w 1440160"/>
              <a:gd name="connsiteY1" fmla="*/ 0 h 1252711"/>
              <a:gd name="connsiteX2" fmla="*/ 1126982 w 1440160"/>
              <a:gd name="connsiteY2" fmla="*/ 0 h 1252711"/>
              <a:gd name="connsiteX3" fmla="*/ 1440160 w 1440160"/>
              <a:gd name="connsiteY3" fmla="*/ 626356 h 1252711"/>
              <a:gd name="connsiteX4" fmla="*/ 1126982 w 1440160"/>
              <a:gd name="connsiteY4" fmla="*/ 1252711 h 1252711"/>
              <a:gd name="connsiteX5" fmla="*/ 313178 w 1440160"/>
              <a:gd name="connsiteY5" fmla="*/ 1252711 h 1252711"/>
              <a:gd name="connsiteX6" fmla="*/ 0 w 1440160"/>
              <a:gd name="connsiteY6" fmla="*/ 626356 h 1252711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126982 w 1440160"/>
              <a:gd name="connsiteY2" fmla="*/ 119063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379395 w 1440160"/>
              <a:gd name="connsiteY2" fmla="*/ 409576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379395"/>
              <a:gd name="connsiteY0" fmla="*/ 745419 h 1371774"/>
              <a:gd name="connsiteX1" fmla="*/ 679890 w 1379395"/>
              <a:gd name="connsiteY1" fmla="*/ 0 h 1371774"/>
              <a:gd name="connsiteX2" fmla="*/ 1379395 w 1379395"/>
              <a:gd name="connsiteY2" fmla="*/ 409576 h 1371774"/>
              <a:gd name="connsiteX3" fmla="*/ 1340147 w 1379395"/>
              <a:gd name="connsiteY3" fmla="*/ 1102607 h 1371774"/>
              <a:gd name="connsiteX4" fmla="*/ 1126982 w 1379395"/>
              <a:gd name="connsiteY4" fmla="*/ 1371774 h 1371774"/>
              <a:gd name="connsiteX5" fmla="*/ 313178 w 1379395"/>
              <a:gd name="connsiteY5" fmla="*/ 1371774 h 1371774"/>
              <a:gd name="connsiteX6" fmla="*/ 0 w 1379395"/>
              <a:gd name="connsiteY6" fmla="*/ 745419 h 1371774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313178 w 1379395"/>
              <a:gd name="connsiteY5" fmla="*/ 1371774 h 1483692"/>
              <a:gd name="connsiteX6" fmla="*/ 0 w 1379395"/>
              <a:gd name="connsiteY6" fmla="*/ 745419 h 1483692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65528 w 1379395"/>
              <a:gd name="connsiteY5" fmla="*/ 1086024 h 1483692"/>
              <a:gd name="connsiteX6" fmla="*/ 0 w 1379395"/>
              <a:gd name="connsiteY6" fmla="*/ 745419 h 1483692"/>
              <a:gd name="connsiteX0" fmla="*/ 32104 w 1313867"/>
              <a:gd name="connsiteY0" fmla="*/ 385851 h 1483692"/>
              <a:gd name="connsiteX1" fmla="*/ 614362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3692"/>
              <a:gd name="connsiteX1" fmla="*/ 647699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409576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397669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29387"/>
              <a:gd name="connsiteY0" fmla="*/ 385851 h 1488454"/>
              <a:gd name="connsiteX1" fmla="*/ 647699 w 1329387"/>
              <a:gd name="connsiteY1" fmla="*/ 0 h 1488454"/>
              <a:gd name="connsiteX2" fmla="*/ 1313867 w 1329387"/>
              <a:gd name="connsiteY2" fmla="*/ 397669 h 1488454"/>
              <a:gd name="connsiteX3" fmla="*/ 1329387 w 1329387"/>
              <a:gd name="connsiteY3" fmla="*/ 1097844 h 1488454"/>
              <a:gd name="connsiteX4" fmla="*/ 656641 w 1329387"/>
              <a:gd name="connsiteY4" fmla="*/ 1488454 h 1488454"/>
              <a:gd name="connsiteX5" fmla="*/ 0 w 1329387"/>
              <a:gd name="connsiteY5" fmla="*/ 1086024 h 1488454"/>
              <a:gd name="connsiteX6" fmla="*/ 32104 w 1329387"/>
              <a:gd name="connsiteY6" fmla="*/ 385851 h 1488454"/>
              <a:gd name="connsiteX0" fmla="*/ 0 w 1297283"/>
              <a:gd name="connsiteY0" fmla="*/ 385851 h 1488454"/>
              <a:gd name="connsiteX1" fmla="*/ 615595 w 1297283"/>
              <a:gd name="connsiteY1" fmla="*/ 0 h 1488454"/>
              <a:gd name="connsiteX2" fmla="*/ 1281763 w 1297283"/>
              <a:gd name="connsiteY2" fmla="*/ 397669 h 1488454"/>
              <a:gd name="connsiteX3" fmla="*/ 1297283 w 1297283"/>
              <a:gd name="connsiteY3" fmla="*/ 1097844 h 1488454"/>
              <a:gd name="connsiteX4" fmla="*/ 624537 w 1297283"/>
              <a:gd name="connsiteY4" fmla="*/ 1488454 h 1488454"/>
              <a:gd name="connsiteX5" fmla="*/ 5996 w 1297283"/>
              <a:gd name="connsiteY5" fmla="*/ 1095549 h 1488454"/>
              <a:gd name="connsiteX6" fmla="*/ 0 w 1297283"/>
              <a:gd name="connsiteY6" fmla="*/ 385851 h 1488454"/>
              <a:gd name="connsiteX0" fmla="*/ 0 w 1281763"/>
              <a:gd name="connsiteY0" fmla="*/ 385851 h 1488454"/>
              <a:gd name="connsiteX1" fmla="*/ 615595 w 1281763"/>
              <a:gd name="connsiteY1" fmla="*/ 0 h 1488454"/>
              <a:gd name="connsiteX2" fmla="*/ 1281763 w 1281763"/>
              <a:gd name="connsiteY2" fmla="*/ 397669 h 1488454"/>
              <a:gd name="connsiteX3" fmla="*/ 1275851 w 1281763"/>
              <a:gd name="connsiteY3" fmla="*/ 1095463 h 1488454"/>
              <a:gd name="connsiteX4" fmla="*/ 624537 w 1281763"/>
              <a:gd name="connsiteY4" fmla="*/ 1488454 h 1488454"/>
              <a:gd name="connsiteX5" fmla="*/ 5996 w 1281763"/>
              <a:gd name="connsiteY5" fmla="*/ 1095549 h 1488454"/>
              <a:gd name="connsiteX6" fmla="*/ 0 w 1281763"/>
              <a:gd name="connsiteY6" fmla="*/ 385851 h 1488454"/>
              <a:gd name="connsiteX0" fmla="*/ 0 w 1281763"/>
              <a:gd name="connsiteY0" fmla="*/ 388233 h 1490836"/>
              <a:gd name="connsiteX1" fmla="*/ 622739 w 1281763"/>
              <a:gd name="connsiteY1" fmla="*/ 0 h 1490836"/>
              <a:gd name="connsiteX2" fmla="*/ 1281763 w 1281763"/>
              <a:gd name="connsiteY2" fmla="*/ 400051 h 1490836"/>
              <a:gd name="connsiteX3" fmla="*/ 1275851 w 1281763"/>
              <a:gd name="connsiteY3" fmla="*/ 1097845 h 1490836"/>
              <a:gd name="connsiteX4" fmla="*/ 624537 w 1281763"/>
              <a:gd name="connsiteY4" fmla="*/ 1490836 h 1490836"/>
              <a:gd name="connsiteX5" fmla="*/ 5996 w 1281763"/>
              <a:gd name="connsiteY5" fmla="*/ 1097931 h 1490836"/>
              <a:gd name="connsiteX6" fmla="*/ 0 w 1281763"/>
              <a:gd name="connsiteY6" fmla="*/ 388233 h 149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1763" h="1490836">
                <a:moveTo>
                  <a:pt x="0" y="388233"/>
                </a:moveTo>
                <a:lnTo>
                  <a:pt x="622739" y="0"/>
                </a:lnTo>
                <a:lnTo>
                  <a:pt x="1281763" y="400051"/>
                </a:lnTo>
                <a:cubicBezTo>
                  <a:pt x="1279792" y="632649"/>
                  <a:pt x="1277822" y="865247"/>
                  <a:pt x="1275851" y="1097845"/>
                </a:cubicBezTo>
                <a:lnTo>
                  <a:pt x="624537" y="1490836"/>
                </a:lnTo>
                <a:lnTo>
                  <a:pt x="5996" y="1097931"/>
                </a:lnTo>
                <a:cubicBezTo>
                  <a:pt x="3997" y="861365"/>
                  <a:pt x="1999" y="624799"/>
                  <a:pt x="0" y="38823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9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9658148" y="1702100"/>
            <a:ext cx="2064000" cy="2400000"/>
          </a:xfrm>
          <a:custGeom>
            <a:avLst/>
            <a:gdLst>
              <a:gd name="connsiteX0" fmla="*/ 0 w 1440160"/>
              <a:gd name="connsiteY0" fmla="*/ 626356 h 1252711"/>
              <a:gd name="connsiteX1" fmla="*/ 313178 w 1440160"/>
              <a:gd name="connsiteY1" fmla="*/ 0 h 1252711"/>
              <a:gd name="connsiteX2" fmla="*/ 1126982 w 1440160"/>
              <a:gd name="connsiteY2" fmla="*/ 0 h 1252711"/>
              <a:gd name="connsiteX3" fmla="*/ 1440160 w 1440160"/>
              <a:gd name="connsiteY3" fmla="*/ 626356 h 1252711"/>
              <a:gd name="connsiteX4" fmla="*/ 1126982 w 1440160"/>
              <a:gd name="connsiteY4" fmla="*/ 1252711 h 1252711"/>
              <a:gd name="connsiteX5" fmla="*/ 313178 w 1440160"/>
              <a:gd name="connsiteY5" fmla="*/ 1252711 h 1252711"/>
              <a:gd name="connsiteX6" fmla="*/ 0 w 1440160"/>
              <a:gd name="connsiteY6" fmla="*/ 626356 h 1252711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126982 w 1440160"/>
              <a:gd name="connsiteY2" fmla="*/ 119063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379395 w 1440160"/>
              <a:gd name="connsiteY2" fmla="*/ 409576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379395"/>
              <a:gd name="connsiteY0" fmla="*/ 745419 h 1371774"/>
              <a:gd name="connsiteX1" fmla="*/ 679890 w 1379395"/>
              <a:gd name="connsiteY1" fmla="*/ 0 h 1371774"/>
              <a:gd name="connsiteX2" fmla="*/ 1379395 w 1379395"/>
              <a:gd name="connsiteY2" fmla="*/ 409576 h 1371774"/>
              <a:gd name="connsiteX3" fmla="*/ 1340147 w 1379395"/>
              <a:gd name="connsiteY3" fmla="*/ 1102607 h 1371774"/>
              <a:gd name="connsiteX4" fmla="*/ 1126982 w 1379395"/>
              <a:gd name="connsiteY4" fmla="*/ 1371774 h 1371774"/>
              <a:gd name="connsiteX5" fmla="*/ 313178 w 1379395"/>
              <a:gd name="connsiteY5" fmla="*/ 1371774 h 1371774"/>
              <a:gd name="connsiteX6" fmla="*/ 0 w 1379395"/>
              <a:gd name="connsiteY6" fmla="*/ 745419 h 1371774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313178 w 1379395"/>
              <a:gd name="connsiteY5" fmla="*/ 1371774 h 1483692"/>
              <a:gd name="connsiteX6" fmla="*/ 0 w 1379395"/>
              <a:gd name="connsiteY6" fmla="*/ 745419 h 1483692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65528 w 1379395"/>
              <a:gd name="connsiteY5" fmla="*/ 1086024 h 1483692"/>
              <a:gd name="connsiteX6" fmla="*/ 0 w 1379395"/>
              <a:gd name="connsiteY6" fmla="*/ 745419 h 1483692"/>
              <a:gd name="connsiteX0" fmla="*/ 32104 w 1313867"/>
              <a:gd name="connsiteY0" fmla="*/ 385851 h 1483692"/>
              <a:gd name="connsiteX1" fmla="*/ 614362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3692"/>
              <a:gd name="connsiteX1" fmla="*/ 647699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409576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397669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29387"/>
              <a:gd name="connsiteY0" fmla="*/ 385851 h 1488454"/>
              <a:gd name="connsiteX1" fmla="*/ 647699 w 1329387"/>
              <a:gd name="connsiteY1" fmla="*/ 0 h 1488454"/>
              <a:gd name="connsiteX2" fmla="*/ 1313867 w 1329387"/>
              <a:gd name="connsiteY2" fmla="*/ 397669 h 1488454"/>
              <a:gd name="connsiteX3" fmla="*/ 1329387 w 1329387"/>
              <a:gd name="connsiteY3" fmla="*/ 1097844 h 1488454"/>
              <a:gd name="connsiteX4" fmla="*/ 656641 w 1329387"/>
              <a:gd name="connsiteY4" fmla="*/ 1488454 h 1488454"/>
              <a:gd name="connsiteX5" fmla="*/ 0 w 1329387"/>
              <a:gd name="connsiteY5" fmla="*/ 1086024 h 1488454"/>
              <a:gd name="connsiteX6" fmla="*/ 32104 w 1329387"/>
              <a:gd name="connsiteY6" fmla="*/ 385851 h 1488454"/>
              <a:gd name="connsiteX0" fmla="*/ 0 w 1297283"/>
              <a:gd name="connsiteY0" fmla="*/ 385851 h 1488454"/>
              <a:gd name="connsiteX1" fmla="*/ 615595 w 1297283"/>
              <a:gd name="connsiteY1" fmla="*/ 0 h 1488454"/>
              <a:gd name="connsiteX2" fmla="*/ 1281763 w 1297283"/>
              <a:gd name="connsiteY2" fmla="*/ 397669 h 1488454"/>
              <a:gd name="connsiteX3" fmla="*/ 1297283 w 1297283"/>
              <a:gd name="connsiteY3" fmla="*/ 1097844 h 1488454"/>
              <a:gd name="connsiteX4" fmla="*/ 624537 w 1297283"/>
              <a:gd name="connsiteY4" fmla="*/ 1488454 h 1488454"/>
              <a:gd name="connsiteX5" fmla="*/ 5996 w 1297283"/>
              <a:gd name="connsiteY5" fmla="*/ 1095549 h 1488454"/>
              <a:gd name="connsiteX6" fmla="*/ 0 w 1297283"/>
              <a:gd name="connsiteY6" fmla="*/ 385851 h 1488454"/>
              <a:gd name="connsiteX0" fmla="*/ 0 w 1281763"/>
              <a:gd name="connsiteY0" fmla="*/ 385851 h 1488454"/>
              <a:gd name="connsiteX1" fmla="*/ 615595 w 1281763"/>
              <a:gd name="connsiteY1" fmla="*/ 0 h 1488454"/>
              <a:gd name="connsiteX2" fmla="*/ 1281763 w 1281763"/>
              <a:gd name="connsiteY2" fmla="*/ 397669 h 1488454"/>
              <a:gd name="connsiteX3" fmla="*/ 1275851 w 1281763"/>
              <a:gd name="connsiteY3" fmla="*/ 1095463 h 1488454"/>
              <a:gd name="connsiteX4" fmla="*/ 624537 w 1281763"/>
              <a:gd name="connsiteY4" fmla="*/ 1488454 h 1488454"/>
              <a:gd name="connsiteX5" fmla="*/ 5996 w 1281763"/>
              <a:gd name="connsiteY5" fmla="*/ 1095549 h 1488454"/>
              <a:gd name="connsiteX6" fmla="*/ 0 w 1281763"/>
              <a:gd name="connsiteY6" fmla="*/ 385851 h 1488454"/>
              <a:gd name="connsiteX0" fmla="*/ 0 w 1281763"/>
              <a:gd name="connsiteY0" fmla="*/ 388233 h 1490836"/>
              <a:gd name="connsiteX1" fmla="*/ 622739 w 1281763"/>
              <a:gd name="connsiteY1" fmla="*/ 0 h 1490836"/>
              <a:gd name="connsiteX2" fmla="*/ 1281763 w 1281763"/>
              <a:gd name="connsiteY2" fmla="*/ 400051 h 1490836"/>
              <a:gd name="connsiteX3" fmla="*/ 1275851 w 1281763"/>
              <a:gd name="connsiteY3" fmla="*/ 1097845 h 1490836"/>
              <a:gd name="connsiteX4" fmla="*/ 624537 w 1281763"/>
              <a:gd name="connsiteY4" fmla="*/ 1490836 h 1490836"/>
              <a:gd name="connsiteX5" fmla="*/ 5996 w 1281763"/>
              <a:gd name="connsiteY5" fmla="*/ 1097931 h 1490836"/>
              <a:gd name="connsiteX6" fmla="*/ 0 w 1281763"/>
              <a:gd name="connsiteY6" fmla="*/ 388233 h 149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1763" h="1490836">
                <a:moveTo>
                  <a:pt x="0" y="388233"/>
                </a:moveTo>
                <a:lnTo>
                  <a:pt x="622739" y="0"/>
                </a:lnTo>
                <a:lnTo>
                  <a:pt x="1281763" y="400051"/>
                </a:lnTo>
                <a:cubicBezTo>
                  <a:pt x="1279792" y="632649"/>
                  <a:pt x="1277822" y="865247"/>
                  <a:pt x="1275851" y="1097845"/>
                </a:cubicBezTo>
                <a:lnTo>
                  <a:pt x="624537" y="1490836"/>
                </a:lnTo>
                <a:lnTo>
                  <a:pt x="5996" y="1097931"/>
                </a:lnTo>
                <a:cubicBezTo>
                  <a:pt x="3997" y="861365"/>
                  <a:pt x="1999" y="624799"/>
                  <a:pt x="0" y="38823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0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7353892" y="1702100"/>
            <a:ext cx="2064000" cy="2400000"/>
          </a:xfrm>
          <a:custGeom>
            <a:avLst/>
            <a:gdLst>
              <a:gd name="connsiteX0" fmla="*/ 0 w 1440160"/>
              <a:gd name="connsiteY0" fmla="*/ 626356 h 1252711"/>
              <a:gd name="connsiteX1" fmla="*/ 313178 w 1440160"/>
              <a:gd name="connsiteY1" fmla="*/ 0 h 1252711"/>
              <a:gd name="connsiteX2" fmla="*/ 1126982 w 1440160"/>
              <a:gd name="connsiteY2" fmla="*/ 0 h 1252711"/>
              <a:gd name="connsiteX3" fmla="*/ 1440160 w 1440160"/>
              <a:gd name="connsiteY3" fmla="*/ 626356 h 1252711"/>
              <a:gd name="connsiteX4" fmla="*/ 1126982 w 1440160"/>
              <a:gd name="connsiteY4" fmla="*/ 1252711 h 1252711"/>
              <a:gd name="connsiteX5" fmla="*/ 313178 w 1440160"/>
              <a:gd name="connsiteY5" fmla="*/ 1252711 h 1252711"/>
              <a:gd name="connsiteX6" fmla="*/ 0 w 1440160"/>
              <a:gd name="connsiteY6" fmla="*/ 626356 h 1252711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126982 w 1440160"/>
              <a:gd name="connsiteY2" fmla="*/ 119063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379395 w 1440160"/>
              <a:gd name="connsiteY2" fmla="*/ 409576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379395"/>
              <a:gd name="connsiteY0" fmla="*/ 745419 h 1371774"/>
              <a:gd name="connsiteX1" fmla="*/ 679890 w 1379395"/>
              <a:gd name="connsiteY1" fmla="*/ 0 h 1371774"/>
              <a:gd name="connsiteX2" fmla="*/ 1379395 w 1379395"/>
              <a:gd name="connsiteY2" fmla="*/ 409576 h 1371774"/>
              <a:gd name="connsiteX3" fmla="*/ 1340147 w 1379395"/>
              <a:gd name="connsiteY3" fmla="*/ 1102607 h 1371774"/>
              <a:gd name="connsiteX4" fmla="*/ 1126982 w 1379395"/>
              <a:gd name="connsiteY4" fmla="*/ 1371774 h 1371774"/>
              <a:gd name="connsiteX5" fmla="*/ 313178 w 1379395"/>
              <a:gd name="connsiteY5" fmla="*/ 1371774 h 1371774"/>
              <a:gd name="connsiteX6" fmla="*/ 0 w 1379395"/>
              <a:gd name="connsiteY6" fmla="*/ 745419 h 1371774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313178 w 1379395"/>
              <a:gd name="connsiteY5" fmla="*/ 1371774 h 1483692"/>
              <a:gd name="connsiteX6" fmla="*/ 0 w 1379395"/>
              <a:gd name="connsiteY6" fmla="*/ 745419 h 1483692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65528 w 1379395"/>
              <a:gd name="connsiteY5" fmla="*/ 1086024 h 1483692"/>
              <a:gd name="connsiteX6" fmla="*/ 0 w 1379395"/>
              <a:gd name="connsiteY6" fmla="*/ 745419 h 1483692"/>
              <a:gd name="connsiteX0" fmla="*/ 32104 w 1313867"/>
              <a:gd name="connsiteY0" fmla="*/ 385851 h 1483692"/>
              <a:gd name="connsiteX1" fmla="*/ 614362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3692"/>
              <a:gd name="connsiteX1" fmla="*/ 647699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409576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397669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29387"/>
              <a:gd name="connsiteY0" fmla="*/ 385851 h 1488454"/>
              <a:gd name="connsiteX1" fmla="*/ 647699 w 1329387"/>
              <a:gd name="connsiteY1" fmla="*/ 0 h 1488454"/>
              <a:gd name="connsiteX2" fmla="*/ 1313867 w 1329387"/>
              <a:gd name="connsiteY2" fmla="*/ 397669 h 1488454"/>
              <a:gd name="connsiteX3" fmla="*/ 1329387 w 1329387"/>
              <a:gd name="connsiteY3" fmla="*/ 1097844 h 1488454"/>
              <a:gd name="connsiteX4" fmla="*/ 656641 w 1329387"/>
              <a:gd name="connsiteY4" fmla="*/ 1488454 h 1488454"/>
              <a:gd name="connsiteX5" fmla="*/ 0 w 1329387"/>
              <a:gd name="connsiteY5" fmla="*/ 1086024 h 1488454"/>
              <a:gd name="connsiteX6" fmla="*/ 32104 w 1329387"/>
              <a:gd name="connsiteY6" fmla="*/ 385851 h 1488454"/>
              <a:gd name="connsiteX0" fmla="*/ 0 w 1297283"/>
              <a:gd name="connsiteY0" fmla="*/ 385851 h 1488454"/>
              <a:gd name="connsiteX1" fmla="*/ 615595 w 1297283"/>
              <a:gd name="connsiteY1" fmla="*/ 0 h 1488454"/>
              <a:gd name="connsiteX2" fmla="*/ 1281763 w 1297283"/>
              <a:gd name="connsiteY2" fmla="*/ 397669 h 1488454"/>
              <a:gd name="connsiteX3" fmla="*/ 1297283 w 1297283"/>
              <a:gd name="connsiteY3" fmla="*/ 1097844 h 1488454"/>
              <a:gd name="connsiteX4" fmla="*/ 624537 w 1297283"/>
              <a:gd name="connsiteY4" fmla="*/ 1488454 h 1488454"/>
              <a:gd name="connsiteX5" fmla="*/ 5996 w 1297283"/>
              <a:gd name="connsiteY5" fmla="*/ 1095549 h 1488454"/>
              <a:gd name="connsiteX6" fmla="*/ 0 w 1297283"/>
              <a:gd name="connsiteY6" fmla="*/ 385851 h 1488454"/>
              <a:gd name="connsiteX0" fmla="*/ 0 w 1281763"/>
              <a:gd name="connsiteY0" fmla="*/ 385851 h 1488454"/>
              <a:gd name="connsiteX1" fmla="*/ 615595 w 1281763"/>
              <a:gd name="connsiteY1" fmla="*/ 0 h 1488454"/>
              <a:gd name="connsiteX2" fmla="*/ 1281763 w 1281763"/>
              <a:gd name="connsiteY2" fmla="*/ 397669 h 1488454"/>
              <a:gd name="connsiteX3" fmla="*/ 1275851 w 1281763"/>
              <a:gd name="connsiteY3" fmla="*/ 1095463 h 1488454"/>
              <a:gd name="connsiteX4" fmla="*/ 624537 w 1281763"/>
              <a:gd name="connsiteY4" fmla="*/ 1488454 h 1488454"/>
              <a:gd name="connsiteX5" fmla="*/ 5996 w 1281763"/>
              <a:gd name="connsiteY5" fmla="*/ 1095549 h 1488454"/>
              <a:gd name="connsiteX6" fmla="*/ 0 w 1281763"/>
              <a:gd name="connsiteY6" fmla="*/ 385851 h 1488454"/>
              <a:gd name="connsiteX0" fmla="*/ 0 w 1281763"/>
              <a:gd name="connsiteY0" fmla="*/ 388233 h 1490836"/>
              <a:gd name="connsiteX1" fmla="*/ 622739 w 1281763"/>
              <a:gd name="connsiteY1" fmla="*/ 0 h 1490836"/>
              <a:gd name="connsiteX2" fmla="*/ 1281763 w 1281763"/>
              <a:gd name="connsiteY2" fmla="*/ 400051 h 1490836"/>
              <a:gd name="connsiteX3" fmla="*/ 1275851 w 1281763"/>
              <a:gd name="connsiteY3" fmla="*/ 1097845 h 1490836"/>
              <a:gd name="connsiteX4" fmla="*/ 624537 w 1281763"/>
              <a:gd name="connsiteY4" fmla="*/ 1490836 h 1490836"/>
              <a:gd name="connsiteX5" fmla="*/ 5996 w 1281763"/>
              <a:gd name="connsiteY5" fmla="*/ 1097931 h 1490836"/>
              <a:gd name="connsiteX6" fmla="*/ 0 w 1281763"/>
              <a:gd name="connsiteY6" fmla="*/ 388233 h 149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1763" h="1490836">
                <a:moveTo>
                  <a:pt x="0" y="388233"/>
                </a:moveTo>
                <a:lnTo>
                  <a:pt x="622739" y="0"/>
                </a:lnTo>
                <a:lnTo>
                  <a:pt x="1281763" y="400051"/>
                </a:lnTo>
                <a:cubicBezTo>
                  <a:pt x="1279792" y="632649"/>
                  <a:pt x="1277822" y="865247"/>
                  <a:pt x="1275851" y="1097845"/>
                </a:cubicBezTo>
                <a:lnTo>
                  <a:pt x="624537" y="1490836"/>
                </a:lnTo>
                <a:lnTo>
                  <a:pt x="5996" y="1097931"/>
                </a:lnTo>
                <a:cubicBezTo>
                  <a:pt x="3997" y="861365"/>
                  <a:pt x="1999" y="624799"/>
                  <a:pt x="0" y="38823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18275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4638"/>
            <a:ext cx="12192000" cy="7680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932723"/>
            <a:ext cx="12192000" cy="3840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67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0" y="4677139"/>
            <a:ext cx="12192000" cy="218086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>
              <a:solidFill>
                <a:schemeClr val="tx1"/>
              </a:solidFill>
            </a:endParaRPr>
          </a:p>
        </p:txBody>
      </p:sp>
      <p:pic>
        <p:nvPicPr>
          <p:cNvPr id="6" name="Picture 2" descr="D:\Fullppt\PNG이미지\핸드폰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6967" y="1438674"/>
            <a:ext cx="4497771" cy="5446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755105" y="1622871"/>
            <a:ext cx="2593953" cy="40068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70493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4638"/>
            <a:ext cx="12192000" cy="7680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932723"/>
            <a:ext cx="12192000" cy="3840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67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5123" name="Picture 3" descr="D:\Fullppt\005-PNG이미지\노트북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04800" y="1316766"/>
            <a:ext cx="8584243" cy="4366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311696" y="5682850"/>
            <a:ext cx="11568608" cy="72248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>
              <a:solidFill>
                <a:schemeClr val="tx1"/>
              </a:solidFill>
            </a:endParaRPr>
          </a:p>
        </p:txBody>
      </p:sp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213786" y="1873324"/>
            <a:ext cx="4114129" cy="30424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60777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1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5130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1219170" rtl="0" eaLnBrk="1" latinLnBrk="1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1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1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1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1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1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1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1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1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6484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78" r:id="rId15"/>
    <p:sldLayoutId id="2147483679" r:id="rId16"/>
    <p:sldLayoutId id="2147483680" r:id="rId17"/>
    <p:sldLayoutId id="2147483681" r:id="rId18"/>
  </p:sldLayoutIdLst>
  <p:txStyles>
    <p:titleStyle>
      <a:lvl1pPr algn="ctr" defTabSz="1219170" rtl="0" eaLnBrk="1" latinLnBrk="1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1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1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1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1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1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1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1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1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20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microsoft.com/office/2007/relationships/hdphoto" Target="../media/hdphoto1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lifeguide.by/" TargetMode="External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lifeguide.by/" TargetMode="Externa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09058" y="50951"/>
            <a:ext cx="8498048" cy="2208244"/>
          </a:xfrm>
        </p:spPr>
        <p:txBody>
          <a:bodyPr/>
          <a:lstStyle/>
          <a:p>
            <a:r>
              <a:rPr lang="ru-RU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ЯСНЫЙ ЯЗЫК – </a:t>
            </a:r>
          </a:p>
          <a:p>
            <a:r>
              <a:rPr lang="ru-RU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ДОСТУПНАЯ ИНФОРМАЦИЯ </a:t>
            </a:r>
            <a:br>
              <a:rPr lang="ru-RU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</a:br>
            <a:r>
              <a:rPr lang="ru-RU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ДЛЯ ВСЕХ</a:t>
            </a:r>
            <a:endParaRPr lang="en-US" altLang="ko-KR" sz="4000" b="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71841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://belapdi.org/wp-content/uploads/2020/04/Kriz.-kom.1-250x176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39" r="10339"/>
          <a:stretch/>
        </p:blipFill>
        <p:spPr bwMode="auto">
          <a:xfrm>
            <a:off x="3791744" y="1619491"/>
            <a:ext cx="2947472" cy="2616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https://bka.by/wp-content/uploads/2020/03/PlainEnglish-1000x620.png"/>
          <p:cNvPicPr>
            <a:picLocks noGrp="1" noChangeAspect="1" noChangeArrowheads="1"/>
          </p:cNvPicPr>
          <p:nvPr>
            <p:ph type="pic" idx="1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83" r="18983"/>
          <a:stretch/>
        </p:blipFill>
        <p:spPr bwMode="auto">
          <a:xfrm>
            <a:off x="408344" y="1259248"/>
            <a:ext cx="2615315" cy="2615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30053" y="266511"/>
            <a:ext cx="11568608" cy="768351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ru-RU" altLang="ko-KR" dirty="0"/>
              <a:t> Тексты на ясном языке</a:t>
            </a:r>
            <a:endParaRPr lang="ko-KR" alt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302352" y="4941193"/>
            <a:ext cx="2294493" cy="1025684"/>
            <a:chOff x="3718037" y="3327771"/>
            <a:chExt cx="1646051" cy="769263"/>
          </a:xfrm>
          <a:noFill/>
        </p:grpSpPr>
        <p:sp>
          <p:nvSpPr>
            <p:cNvPr id="17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  <a:grpFill/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19170">
                <a:buNone/>
              </a:pPr>
              <a:r>
                <a:rPr lang="ru-RU" sz="1867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/>
                  <a:ea typeface="Arial Unicode MS"/>
                  <a:cs typeface="Arial" pitchFamily="34" charset="0"/>
                </a:rPr>
                <a:t>Правила </a:t>
              </a:r>
            </a:p>
            <a:p>
              <a:pPr marL="0" indent="0" defTabSz="1219170">
                <a:buNone/>
              </a:pPr>
              <a:r>
                <a:rPr lang="ru-RU" sz="1867" b="1" dirty="0" err="1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/>
                  <a:ea typeface="Arial Unicode MS"/>
                  <a:cs typeface="Arial" pitchFamily="34" charset="0"/>
                </a:rPr>
                <a:t>дорож</a:t>
              </a:r>
              <a:r>
                <a:rPr lang="en-US" sz="1867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/>
                  <a:ea typeface="Arial Unicode MS"/>
                  <a:cs typeface="Arial" pitchFamily="34" charset="0"/>
                </a:rPr>
                <a:t>-</a:t>
              </a:r>
              <a:r>
                <a:rPr lang="ru-RU" sz="1867" b="1" dirty="0" err="1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/>
                  <a:ea typeface="Arial Unicode MS"/>
                  <a:cs typeface="Arial" pitchFamily="34" charset="0"/>
                </a:rPr>
                <a:t>ного</a:t>
              </a:r>
              <a:r>
                <a:rPr lang="ru-RU" sz="1867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/>
                  <a:ea typeface="Arial Unicode MS"/>
                  <a:cs typeface="Arial" pitchFamily="34" charset="0"/>
                </a:rPr>
                <a:t> </a:t>
              </a:r>
            </a:p>
            <a:p>
              <a:pPr marL="0" indent="0" defTabSz="1219170">
                <a:buNone/>
              </a:pPr>
              <a:r>
                <a:rPr lang="ru-RU" sz="1867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/>
                  <a:ea typeface="Arial Unicode MS"/>
                  <a:cs typeface="Arial" pitchFamily="34" charset="0"/>
                </a:rPr>
                <a:t>движения </a:t>
              </a:r>
            </a:p>
            <a:p>
              <a:pPr marL="0" indent="0" defTabSz="1219170">
                <a:buNone/>
              </a:pPr>
              <a:r>
                <a:rPr lang="ru-RU" sz="1867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/>
                  <a:ea typeface="Arial Unicode MS"/>
                  <a:cs typeface="Arial" pitchFamily="34" charset="0"/>
                </a:rPr>
                <a:t>для пешеходов</a:t>
              </a:r>
              <a:endParaRPr lang="en-US" sz="1867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ea typeface="Arial Unicode MS"/>
                <a:cs typeface="Arial" pitchFamily="34" charset="0"/>
              </a:endParaRPr>
            </a:p>
          </p:txBody>
        </p:sp>
        <p:sp>
          <p:nvSpPr>
            <p:cNvPr id="18" name="Text Placeholder 18"/>
            <p:cNvSpPr txBox="1">
              <a:spLocks/>
            </p:cNvSpPr>
            <p:nvPr/>
          </p:nvSpPr>
          <p:spPr>
            <a:xfrm>
              <a:off x="3718037" y="3847454"/>
              <a:ext cx="1584177" cy="249580"/>
            </a:xfrm>
            <a:prstGeom prst="rect">
              <a:avLst/>
            </a:prstGeom>
            <a:grpFill/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 defTabSz="1219170">
                <a:buNone/>
              </a:pPr>
              <a:endParaRPr lang="en-US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ea typeface="Arial Unicode MS"/>
                <a:cs typeface="Arial" pitchFamily="34" charset="0"/>
              </a:endParaRPr>
            </a:p>
          </p:txBody>
        </p:sp>
      </p:grpSp>
      <p:sp>
        <p:nvSpPr>
          <p:cNvPr id="20" name="Text Placeholder 17"/>
          <p:cNvSpPr txBox="1">
            <a:spLocks/>
          </p:cNvSpPr>
          <p:nvPr/>
        </p:nvSpPr>
        <p:spPr>
          <a:xfrm>
            <a:off x="3789338" y="4820903"/>
            <a:ext cx="2208244" cy="328116"/>
          </a:xfrm>
          <a:prstGeom prst="rect">
            <a:avLst/>
          </a:prstGeom>
          <a:noFill/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1219170">
              <a:buNone/>
            </a:pPr>
            <a:r>
              <a:rPr lang="ru-RU" sz="1867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ea typeface="Arial Unicode MS"/>
                <a:cs typeface="Arial" pitchFamily="34" charset="0"/>
              </a:rPr>
              <a:t>Кризисная</a:t>
            </a:r>
            <a:br>
              <a:rPr lang="ru-RU" sz="1867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ea typeface="Arial Unicode MS"/>
                <a:cs typeface="Arial" pitchFamily="34" charset="0"/>
              </a:rPr>
            </a:br>
            <a:r>
              <a:rPr lang="ru-RU" sz="1867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ea typeface="Arial Unicode MS"/>
                <a:cs typeface="Arial" pitchFamily="34" charset="0"/>
              </a:rPr>
              <a:t>комната</a:t>
            </a:r>
            <a:endParaRPr lang="en-US" sz="1867" b="1" dirty="0">
              <a:solidFill>
                <a:prstClr val="black">
                  <a:lumMod val="75000"/>
                  <a:lumOff val="25000"/>
                </a:prstClr>
              </a:solidFill>
              <a:latin typeface="Arial"/>
              <a:ea typeface="Arial Unicode MS"/>
              <a:cs typeface="Arial" pitchFamily="34" charset="0"/>
            </a:endParaRPr>
          </a:p>
        </p:txBody>
      </p:sp>
      <p:sp>
        <p:nvSpPr>
          <p:cNvPr id="26" name="Text Placeholder 17"/>
          <p:cNvSpPr txBox="1">
            <a:spLocks/>
          </p:cNvSpPr>
          <p:nvPr/>
        </p:nvSpPr>
        <p:spPr>
          <a:xfrm>
            <a:off x="7632171" y="4968519"/>
            <a:ext cx="2345387" cy="328116"/>
          </a:xfrm>
          <a:prstGeom prst="rect">
            <a:avLst/>
          </a:prstGeom>
          <a:noFill/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1219170">
              <a:buNone/>
            </a:pPr>
            <a:r>
              <a:rPr lang="ru-RU" sz="1867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ea typeface="Arial Unicode MS"/>
                <a:cs typeface="Arial" pitchFamily="34" charset="0"/>
              </a:rPr>
              <a:t>Как защитить </a:t>
            </a:r>
          </a:p>
          <a:p>
            <a:pPr marL="0" indent="0" defTabSz="1219170">
              <a:buNone/>
            </a:pPr>
            <a:r>
              <a:rPr lang="ru-RU" sz="1867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ea typeface="Arial Unicode MS"/>
                <a:cs typeface="Arial" pitchFamily="34" charset="0"/>
              </a:rPr>
              <a:t>Свою банковскую карту</a:t>
            </a:r>
            <a:endParaRPr lang="en-US" sz="1867" b="1" dirty="0">
              <a:solidFill>
                <a:prstClr val="black">
                  <a:lumMod val="75000"/>
                  <a:lumOff val="25000"/>
                </a:prstClr>
              </a:solidFill>
              <a:latin typeface="Arial"/>
              <a:ea typeface="Arial Unicode MS"/>
              <a:cs typeface="Arial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56188BA-6588-54BD-153B-8CFF9914E571}"/>
              </a:ext>
            </a:extLst>
          </p:cNvPr>
          <p:cNvSpPr txBox="1"/>
          <p:nvPr/>
        </p:nvSpPr>
        <p:spPr>
          <a:xfrm>
            <a:off x="8688288" y="168915"/>
            <a:ext cx="326436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219170" latinLnBrk="1"/>
            <a:endParaRPr lang="ru-RU" sz="2400" b="1" dirty="0">
              <a:solidFill>
                <a:srgbClr val="ED1F24"/>
              </a:solidFill>
              <a:latin typeface="Arial"/>
              <a:ea typeface="Arial Unicode MS"/>
            </a:endParaRPr>
          </a:p>
          <a:p>
            <a:pPr defTabSz="1219170" latinLnBrk="1"/>
            <a:r>
              <a:rPr lang="ru-RU" sz="2400" b="1" dirty="0">
                <a:solidFill>
                  <a:srgbClr val="ED1F24"/>
                </a:solidFill>
                <a:latin typeface="Arial"/>
                <a:ea typeface="Arial Unicode MS"/>
              </a:rPr>
              <a:t>https://lifeguide.by</a:t>
            </a:r>
          </a:p>
        </p:txBody>
      </p:sp>
      <p:pic>
        <p:nvPicPr>
          <p:cNvPr id="44" name="Рисунок 43">
            <a:extLst>
              <a:ext uri="{FF2B5EF4-FFF2-40B4-BE49-F238E27FC236}">
                <a16:creationId xmlns:a16="http://schemas.microsoft.com/office/drawing/2014/main" id="{6D51F6E6-1C3E-1F54-979E-16256B902BA3}"/>
              </a:ext>
            </a:extLst>
          </p:cNvPr>
          <p:cNvPicPr>
            <a:picLocks noGrp="1" noChangeAspect="1"/>
          </p:cNvPicPr>
          <p:nvPr>
            <p:ph type="pic" idx="1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46" r="14746"/>
          <a:stretch>
            <a:fillRect/>
          </a:stretch>
        </p:blipFill>
        <p:spPr>
          <a:xfrm>
            <a:off x="7814008" y="1604798"/>
            <a:ext cx="2784309" cy="2784309"/>
          </a:xfrm>
        </p:spPr>
      </p:pic>
    </p:spTree>
    <p:extLst>
      <p:ext uri="{BB962C8B-B14F-4D97-AF65-F5344CB8AC3E}">
        <p14:creationId xmlns:p14="http://schemas.microsoft.com/office/powerpoint/2010/main" val="785014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2476253" y="612597"/>
            <a:ext cx="7440827" cy="965448"/>
          </a:xfrm>
        </p:spPr>
        <p:txBody>
          <a:bodyPr/>
          <a:lstStyle/>
          <a:p>
            <a:pPr algn="l"/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Что такое </a:t>
            </a:r>
            <a:r>
              <a:rPr lang="ru-RU" b="1" dirty="0">
                <a:solidFill>
                  <a:srgbClr val="FF0000"/>
                </a:solidFill>
              </a:rPr>
              <a:t>ясный язык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44073" y="2386855"/>
            <a:ext cx="10705189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9170" latinLnBrk="1"/>
            <a:r>
              <a:rPr lang="ru-RU" sz="2600" b="1" dirty="0">
                <a:solidFill>
                  <a:prstClr val="black"/>
                </a:solidFill>
                <a:latin typeface="Arial"/>
                <a:ea typeface="Arial Unicode MS"/>
              </a:rPr>
              <a:t>«</a:t>
            </a:r>
            <a:r>
              <a:rPr lang="ru-RU" sz="2600" b="1" dirty="0">
                <a:solidFill>
                  <a:srgbClr val="FF0000"/>
                </a:solidFill>
                <a:latin typeface="Arial"/>
                <a:ea typeface="Arial Unicode MS"/>
              </a:rPr>
              <a:t>Ясный язык</a:t>
            </a:r>
            <a:r>
              <a:rPr lang="ru-RU" sz="2600" b="1" dirty="0">
                <a:solidFill>
                  <a:prstClr val="black"/>
                </a:solidFill>
                <a:latin typeface="Arial"/>
                <a:ea typeface="Arial Unicode MS"/>
              </a:rPr>
              <a:t>» </a:t>
            </a:r>
            <a:r>
              <a:rPr lang="ru-RU" sz="2600" dirty="0">
                <a:solidFill>
                  <a:prstClr val="black"/>
                </a:solidFill>
                <a:latin typeface="Arial"/>
                <a:ea typeface="Arial Unicode MS"/>
              </a:rPr>
              <a:t>– это информация, написанная доступным и </a:t>
            </a:r>
          </a:p>
          <a:p>
            <a:pPr defTabSz="1219170" latinLnBrk="1"/>
            <a:r>
              <a:rPr lang="ru-RU" sz="2600" dirty="0">
                <a:solidFill>
                  <a:prstClr val="black"/>
                </a:solidFill>
                <a:latin typeface="Arial"/>
                <a:ea typeface="Arial Unicode MS"/>
              </a:rPr>
              <a:t>понятным языком</a:t>
            </a:r>
          </a:p>
          <a:p>
            <a:pPr algn="just" defTabSz="1219170" latinLnBrk="1">
              <a:buClr>
                <a:srgbClr val="FFCE29">
                  <a:lumMod val="50000"/>
                </a:srgbClr>
              </a:buClr>
            </a:pPr>
            <a:endParaRPr lang="ru-RU" sz="2600" b="1" dirty="0">
              <a:solidFill>
                <a:srgbClr val="FFCE29">
                  <a:lumMod val="50000"/>
                </a:srgbClr>
              </a:solidFill>
              <a:latin typeface="Arial"/>
              <a:ea typeface="Cambria" panose="02040503050406030204" pitchFamily="18" charset="0"/>
            </a:endParaRPr>
          </a:p>
          <a:p>
            <a:pPr algn="just" defTabSz="1219170" latinLnBrk="1">
              <a:buClr>
                <a:srgbClr val="FFCE29">
                  <a:lumMod val="50000"/>
                </a:srgbClr>
              </a:buClr>
            </a:pPr>
            <a:endParaRPr lang="ru-RU" sz="2600" b="1" dirty="0">
              <a:solidFill>
                <a:srgbClr val="FFCE29">
                  <a:lumMod val="50000"/>
                </a:srgbClr>
              </a:solidFill>
              <a:latin typeface="Arial"/>
              <a:ea typeface="Cambria" panose="02040503050406030204" pitchFamily="18" charset="0"/>
            </a:endParaRPr>
          </a:p>
          <a:p>
            <a:pPr algn="just" defTabSz="1219170" latinLnBrk="1">
              <a:buClr>
                <a:srgbClr val="FFCE29">
                  <a:lumMod val="50000"/>
                </a:srgbClr>
              </a:buClr>
            </a:pPr>
            <a:r>
              <a:rPr lang="ru-RU" sz="2600" b="1" dirty="0">
                <a:solidFill>
                  <a:srgbClr val="FF0000"/>
                </a:solidFill>
                <a:latin typeface="Arial"/>
                <a:ea typeface="Cambria" panose="02040503050406030204" pitchFamily="18" charset="0"/>
              </a:rPr>
              <a:t>Цель ясного языка </a:t>
            </a:r>
            <a:r>
              <a:rPr lang="ru-RU" sz="2600" dirty="0">
                <a:solidFill>
                  <a:prstClr val="black"/>
                </a:solidFill>
                <a:latin typeface="Arial"/>
                <a:ea typeface="Cambria" panose="02040503050406030204" pitchFamily="18" charset="0"/>
              </a:rPr>
              <a:t>- помочь людям с трудностями понимания </a:t>
            </a:r>
          </a:p>
          <a:p>
            <a:pPr algn="just" defTabSz="1219170" latinLnBrk="1">
              <a:buClr>
                <a:srgbClr val="FFCE29">
                  <a:lumMod val="50000"/>
                </a:srgbClr>
              </a:buClr>
            </a:pPr>
            <a:r>
              <a:rPr lang="ru-RU" sz="2600" dirty="0">
                <a:solidFill>
                  <a:prstClr val="black"/>
                </a:solidFill>
                <a:latin typeface="Arial"/>
                <a:ea typeface="Cambria" panose="02040503050406030204" pitchFamily="18" charset="0"/>
              </a:rPr>
              <a:t>обычного языка получать информацию, читать и выражать свои</a:t>
            </a:r>
          </a:p>
          <a:p>
            <a:pPr algn="just" defTabSz="1219170" latinLnBrk="1">
              <a:buClr>
                <a:srgbClr val="FFCE29">
                  <a:lumMod val="50000"/>
                </a:srgbClr>
              </a:buClr>
            </a:pPr>
            <a:r>
              <a:rPr lang="ru-RU" sz="2600" dirty="0">
                <a:solidFill>
                  <a:prstClr val="black"/>
                </a:solidFill>
                <a:latin typeface="Arial"/>
                <a:ea typeface="Cambria" panose="02040503050406030204" pitchFamily="18" charset="0"/>
              </a:rPr>
              <a:t>мысли</a:t>
            </a:r>
            <a:endParaRPr lang="ru-RU" sz="2400" dirty="0">
              <a:solidFill>
                <a:prstClr val="black"/>
              </a:solidFill>
              <a:latin typeface="Arial"/>
              <a:ea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67495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95467" y="3126255"/>
            <a:ext cx="9985108" cy="6095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219170" latinLnBrk="1"/>
            <a:endParaRPr lang="ko-KR" altLang="en-US" sz="2400">
              <a:solidFill>
                <a:prstClr val="black"/>
              </a:solidFill>
              <a:latin typeface="Arial"/>
              <a:ea typeface="Arial Unicode MS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707648" y="428929"/>
            <a:ext cx="5099428" cy="768085"/>
          </a:xfrm>
        </p:spPr>
        <p:txBody>
          <a:bodyPr/>
          <a:lstStyle/>
          <a:p>
            <a:pPr algn="l"/>
            <a:r>
              <a:rPr lang="ru-RU" altLang="ko-K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Целевые группы</a:t>
            </a:r>
            <a:endParaRPr lang="ko-KR" alt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856569" y="2874671"/>
            <a:ext cx="658313" cy="62508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219170" latinLnBrk="1"/>
            <a:endParaRPr lang="ko-KR" altLang="en-US" sz="2400">
              <a:solidFill>
                <a:prstClr val="black"/>
              </a:solidFill>
              <a:latin typeface="Arial"/>
              <a:ea typeface="Arial Unicode M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6519" y="3630466"/>
            <a:ext cx="22705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5998" lvl="1" defTabSz="1219170" latinLnBrk="1"/>
            <a:r>
              <a:rPr lang="en-US" sz="16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ea typeface="Arial Unicode MS"/>
                <a:cs typeface="Arial" panose="020B0604020202020204" pitchFamily="34" charset="0"/>
              </a:rPr>
              <a:t>Люди</a:t>
            </a:r>
            <a:r>
              <a:rPr lang="ru-RU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ea typeface="Arial Unicode MS"/>
                <a:cs typeface="Arial" panose="020B0604020202020204" pitchFamily="34" charset="0"/>
              </a:rPr>
              <a:t>,</a:t>
            </a:r>
            <a:br>
              <a:rPr lang="ru-RU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ea typeface="Arial Unicode MS"/>
                <a:cs typeface="Arial" panose="020B0604020202020204" pitchFamily="34" charset="0"/>
              </a:rPr>
            </a:br>
            <a:r>
              <a:rPr lang="ru-RU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ea typeface="Arial Unicode MS"/>
                <a:cs typeface="Arial" panose="020B0604020202020204" pitchFamily="34" charset="0"/>
              </a:rPr>
              <a:t>испытывающие</a:t>
            </a:r>
            <a:br>
              <a:rPr lang="ru-RU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ea typeface="Arial Unicode MS"/>
                <a:cs typeface="Arial" panose="020B0604020202020204" pitchFamily="34" charset="0"/>
              </a:rPr>
            </a:br>
            <a:r>
              <a:rPr lang="ru-RU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ea typeface="Arial Unicode MS"/>
                <a:cs typeface="Arial" panose="020B0604020202020204" pitchFamily="34" charset="0"/>
              </a:rPr>
              <a:t>т</a:t>
            </a:r>
            <a:r>
              <a:rPr lang="en-US" sz="16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ea typeface="Arial Unicode MS"/>
                <a:cs typeface="Arial" panose="020B0604020202020204" pitchFamily="34" charset="0"/>
              </a:rPr>
              <a:t>рудност</a:t>
            </a:r>
            <a:r>
              <a:rPr lang="ru-RU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ea typeface="Arial Unicode MS"/>
                <a:cs typeface="Arial" panose="020B0604020202020204" pitchFamily="34" charset="0"/>
              </a:rPr>
              <a:t>и</a:t>
            </a:r>
            <a:br>
              <a:rPr lang="ru-RU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ea typeface="Arial Unicode MS"/>
                <a:cs typeface="Arial" panose="020B0604020202020204" pitchFamily="34" charset="0"/>
              </a:rPr>
            </a:br>
            <a:r>
              <a:rPr lang="ru-RU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ea typeface="Arial Unicode MS"/>
                <a:cs typeface="Arial" panose="020B0604020202020204" pitchFamily="34" charset="0"/>
              </a:rPr>
              <a:t>в</a:t>
            </a:r>
            <a:r>
              <a:rPr 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ea typeface="Arial Unicode MS"/>
                <a:cs typeface="Arial" panose="020B0604020202020204" pitchFamily="34" charset="0"/>
              </a:rPr>
              <a:t> </a:t>
            </a:r>
            <a:r>
              <a:rPr lang="en-US" sz="16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ea typeface="Arial Unicode MS"/>
                <a:cs typeface="Arial" panose="020B0604020202020204" pitchFamily="34" charset="0"/>
              </a:rPr>
              <a:t>чтени</a:t>
            </a:r>
            <a:r>
              <a:rPr lang="ru-RU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ea typeface="Arial Unicode MS"/>
                <a:cs typeface="Arial" panose="020B0604020202020204" pitchFamily="34" charset="0"/>
              </a:rPr>
              <a:t>и</a:t>
            </a:r>
            <a:endParaRPr lang="en-US" sz="1600" b="1" dirty="0">
              <a:solidFill>
                <a:prstClr val="black">
                  <a:lumMod val="75000"/>
                  <a:lumOff val="25000"/>
                </a:prstClr>
              </a:solidFill>
              <a:latin typeface="Arial"/>
              <a:ea typeface="Arial Unicode MS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653046" y="3610953"/>
            <a:ext cx="249627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latinLnBrk="1"/>
            <a:r>
              <a:rPr lang="ru-RU" altLang="ko-KR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ea typeface="Arial Unicode MS"/>
                <a:cs typeface="Arial" pitchFamily="34" charset="0"/>
              </a:rPr>
              <a:t>Люди с трудностями в обучении,</a:t>
            </a:r>
            <a:br>
              <a:rPr lang="ru-RU" altLang="ko-KR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ea typeface="Arial Unicode MS"/>
                <a:cs typeface="Arial" pitchFamily="34" charset="0"/>
              </a:rPr>
            </a:br>
            <a:r>
              <a:rPr lang="ru-RU" altLang="ko-KR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ea typeface="Arial Unicode MS"/>
                <a:cs typeface="Arial" pitchFamily="34" charset="0"/>
              </a:rPr>
              <a:t>люди</a:t>
            </a:r>
            <a:br>
              <a:rPr lang="ru-RU" altLang="ko-KR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ea typeface="Arial Unicode MS"/>
                <a:cs typeface="Arial" pitchFamily="34" charset="0"/>
              </a:rPr>
            </a:br>
            <a:r>
              <a:rPr lang="ru-RU" altLang="ko-KR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ea typeface="Arial Unicode MS"/>
                <a:cs typeface="Arial" pitchFamily="34" charset="0"/>
              </a:rPr>
              <a:t>с инвалидностью</a:t>
            </a:r>
            <a:endParaRPr lang="ko-KR" altLang="en-US" sz="1600" b="1" dirty="0">
              <a:solidFill>
                <a:prstClr val="black">
                  <a:lumMod val="75000"/>
                  <a:lumOff val="25000"/>
                </a:prstClr>
              </a:solidFill>
              <a:latin typeface="Arial"/>
              <a:ea typeface="Arial Unicode MS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308580" y="3610953"/>
            <a:ext cx="2177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latinLnBrk="1"/>
            <a:r>
              <a:rPr lang="ru-RU" altLang="ko-KR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ea typeface="Arial Unicode MS"/>
                <a:cs typeface="Arial" pitchFamily="34" charset="0"/>
              </a:rPr>
              <a:t>Люди с низким уровнем владения русским языком</a:t>
            </a:r>
            <a:endParaRPr lang="ko-KR" altLang="en-US" sz="1600" b="1" dirty="0">
              <a:solidFill>
                <a:prstClr val="black">
                  <a:lumMod val="75000"/>
                  <a:lumOff val="25000"/>
                </a:prstClr>
              </a:solidFill>
              <a:latin typeface="Arial"/>
              <a:ea typeface="Arial Unicode MS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977648" y="3610954"/>
            <a:ext cx="17638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latinLnBrk="1"/>
            <a:r>
              <a:rPr lang="ru-RU" altLang="ko-KR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ea typeface="Arial Unicode MS"/>
                <a:cs typeface="Arial" pitchFamily="34" charset="0"/>
              </a:rPr>
              <a:t>Люди с низким уровнем образования</a:t>
            </a:r>
            <a:endParaRPr lang="ko-KR" altLang="en-US" sz="1600" b="1" dirty="0">
              <a:solidFill>
                <a:prstClr val="black">
                  <a:lumMod val="75000"/>
                  <a:lumOff val="25000"/>
                </a:prstClr>
              </a:solidFill>
              <a:latin typeface="Arial"/>
              <a:ea typeface="Arial Unicode MS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45928" y="5356172"/>
            <a:ext cx="89872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latinLnBrk="1"/>
            <a:r>
              <a:rPr lang="ru-RU" altLang="ko-KR" sz="2400" b="1" dirty="0">
                <a:solidFill>
                  <a:srgbClr val="FF0000"/>
                </a:solidFill>
                <a:latin typeface="Arial"/>
                <a:ea typeface="Arial Unicode MS"/>
                <a:cs typeface="Arial" pitchFamily="34" charset="0"/>
              </a:rPr>
              <a:t>Изучение целевой группы </a:t>
            </a:r>
            <a:r>
              <a:rPr lang="ru-RU" altLang="ko-KR" sz="2400" dirty="0">
                <a:solidFill>
                  <a:prstClr val="black">
                    <a:lumMod val="85000"/>
                    <a:lumOff val="15000"/>
                  </a:prstClr>
                </a:solidFill>
                <a:latin typeface="Arial"/>
                <a:ea typeface="Arial Unicode MS"/>
                <a:cs typeface="Arial" pitchFamily="34" charset="0"/>
              </a:rPr>
              <a:t>– </a:t>
            </a:r>
            <a:r>
              <a:rPr lang="ru-RU" altLang="ko-KR" sz="2400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/>
                <a:ea typeface="Arial Unicode MS"/>
                <a:cs typeface="Arial" pitchFamily="34" charset="0"/>
              </a:rPr>
              <a:t>главная задача специалиста</a:t>
            </a:r>
            <a:endParaRPr lang="en-US" altLang="ko-KR" sz="2400" b="1" dirty="0">
              <a:solidFill>
                <a:prstClr val="black">
                  <a:lumMod val="85000"/>
                  <a:lumOff val="15000"/>
                </a:prstClr>
              </a:solidFill>
              <a:latin typeface="Arial"/>
              <a:ea typeface="Arial Unicode MS"/>
              <a:cs typeface="Arial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0181103" y="3610954"/>
            <a:ext cx="20108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9170" latinLnBrk="1"/>
            <a:r>
              <a:rPr lang="ru-RU" altLang="ko-KR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ea typeface="Arial Unicode MS"/>
                <a:cs typeface="Arial" pitchFamily="34" charset="0"/>
              </a:rPr>
              <a:t>Люди старшего возраста</a:t>
            </a:r>
            <a:endParaRPr lang="ko-KR" altLang="en-US" sz="1600" b="1" dirty="0">
              <a:solidFill>
                <a:prstClr val="black">
                  <a:lumMod val="75000"/>
                  <a:lumOff val="25000"/>
                </a:prstClr>
              </a:solidFill>
              <a:latin typeface="Arial"/>
              <a:ea typeface="Arial Unicode MS"/>
              <a:cs typeface="Arial" pitchFamily="34" charset="0"/>
            </a:endParaRPr>
          </a:p>
        </p:txBody>
      </p:sp>
      <p:pic>
        <p:nvPicPr>
          <p:cNvPr id="33" name="Рисунок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5928" y="2329846"/>
            <a:ext cx="479593" cy="447079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95121" y="2262034"/>
            <a:ext cx="585267" cy="544623"/>
          </a:xfrm>
          <a:prstGeom prst="rect">
            <a:avLst/>
          </a:prstGeom>
        </p:spPr>
      </p:pic>
      <p:sp>
        <p:nvSpPr>
          <p:cNvPr id="37" name="Oval 3"/>
          <p:cNvSpPr/>
          <p:nvPr/>
        </p:nvSpPr>
        <p:spPr>
          <a:xfrm>
            <a:off x="3576648" y="2883396"/>
            <a:ext cx="658313" cy="62508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219170" latinLnBrk="1"/>
            <a:endParaRPr lang="ko-KR" altLang="en-US" sz="2400">
              <a:solidFill>
                <a:prstClr val="black"/>
              </a:solidFill>
              <a:latin typeface="Arial"/>
              <a:ea typeface="Arial Unicode MS"/>
            </a:endParaRPr>
          </a:p>
        </p:txBody>
      </p:sp>
      <p:pic>
        <p:nvPicPr>
          <p:cNvPr id="36" name="Рисунок 3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47992" y="2943949"/>
            <a:ext cx="455208" cy="503980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809251" y="2997019"/>
            <a:ext cx="972431" cy="31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latinLnBrk="1"/>
            <a:r>
              <a:rPr lang="ru-RU" sz="1467" dirty="0" err="1">
                <a:solidFill>
                  <a:prstClr val="black"/>
                </a:solidFill>
                <a:latin typeface="Arial"/>
                <a:ea typeface="Arial Unicode MS"/>
              </a:rPr>
              <a:t>Ма-ма</a:t>
            </a:r>
            <a:endParaRPr lang="ru-RU" sz="1467" dirty="0">
              <a:solidFill>
                <a:prstClr val="black"/>
              </a:solidFill>
              <a:latin typeface="Arial"/>
              <a:ea typeface="Arial Unicode MS"/>
            </a:endParaRPr>
          </a:p>
        </p:txBody>
      </p:sp>
      <p:sp>
        <p:nvSpPr>
          <p:cNvPr id="39" name="Oval 3"/>
          <p:cNvSpPr/>
          <p:nvPr/>
        </p:nvSpPr>
        <p:spPr>
          <a:xfrm>
            <a:off x="6052050" y="2844191"/>
            <a:ext cx="658313" cy="62508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219170" latinLnBrk="1"/>
            <a:endParaRPr lang="ko-KR" altLang="en-US" sz="2400">
              <a:solidFill>
                <a:prstClr val="black"/>
              </a:solidFill>
              <a:latin typeface="Arial"/>
              <a:ea typeface="Arial Unicode MS"/>
            </a:endParaRPr>
          </a:p>
        </p:txBody>
      </p:sp>
      <p:sp>
        <p:nvSpPr>
          <p:cNvPr id="40" name="Oval 3"/>
          <p:cNvSpPr/>
          <p:nvPr/>
        </p:nvSpPr>
        <p:spPr>
          <a:xfrm>
            <a:off x="8514444" y="2806656"/>
            <a:ext cx="658313" cy="62508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219170" latinLnBrk="1"/>
            <a:endParaRPr lang="ko-KR" altLang="en-US" sz="2400">
              <a:solidFill>
                <a:prstClr val="black"/>
              </a:solidFill>
              <a:latin typeface="Arial"/>
              <a:ea typeface="Arial Unicode MS"/>
            </a:endParaRPr>
          </a:p>
        </p:txBody>
      </p:sp>
      <p:sp>
        <p:nvSpPr>
          <p:cNvPr id="41" name="Oval 3"/>
          <p:cNvSpPr/>
          <p:nvPr/>
        </p:nvSpPr>
        <p:spPr>
          <a:xfrm>
            <a:off x="10857396" y="2776924"/>
            <a:ext cx="658313" cy="62508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219170" latinLnBrk="1"/>
            <a:endParaRPr lang="ko-KR" altLang="en-US" sz="2400">
              <a:solidFill>
                <a:prstClr val="black"/>
              </a:solidFill>
              <a:latin typeface="Arial"/>
              <a:ea typeface="Arial Unicode MS"/>
            </a:endParaRPr>
          </a:p>
        </p:txBody>
      </p:sp>
      <p:pic>
        <p:nvPicPr>
          <p:cNvPr id="42" name="Рисунок 4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81698" y="2948962"/>
            <a:ext cx="430821" cy="430821"/>
          </a:xfrm>
          <a:prstGeom prst="rect">
            <a:avLst/>
          </a:prstGeom>
        </p:spPr>
      </p:pic>
      <p:sp>
        <p:nvSpPr>
          <p:cNvPr id="43" name="Rectangle 15">
            <a:extLst>
              <a:ext uri="{FF2B5EF4-FFF2-40B4-BE49-F238E27FC236}">
                <a16:creationId xmlns:a16="http://schemas.microsoft.com/office/drawing/2014/main" id="{A0D951DF-2B9B-428A-81BC-C7CC20D7A4ED}"/>
              </a:ext>
            </a:extLst>
          </p:cNvPr>
          <p:cNvSpPr/>
          <p:nvPr/>
        </p:nvSpPr>
        <p:spPr>
          <a:xfrm rot="5400000">
            <a:off x="8658966" y="2883682"/>
            <a:ext cx="429959" cy="429388"/>
          </a:xfrm>
          <a:custGeom>
            <a:avLst/>
            <a:gdLst/>
            <a:ahLst/>
            <a:cxnLst/>
            <a:rect l="l" t="t" r="r" b="b"/>
            <a:pathLst>
              <a:path w="3244313" h="3240000">
                <a:moveTo>
                  <a:pt x="2055482" y="677891"/>
                </a:moveTo>
                <a:lnTo>
                  <a:pt x="2055482" y="209891"/>
                </a:lnTo>
                <a:lnTo>
                  <a:pt x="2919482" y="209891"/>
                </a:lnTo>
                <a:lnTo>
                  <a:pt x="2919482" y="677891"/>
                </a:lnTo>
                <a:close/>
                <a:moveTo>
                  <a:pt x="1695482" y="1397971"/>
                </a:moveTo>
                <a:lnTo>
                  <a:pt x="1695482" y="929971"/>
                </a:lnTo>
                <a:lnTo>
                  <a:pt x="2919482" y="929971"/>
                </a:lnTo>
                <a:lnTo>
                  <a:pt x="2919482" y="1397971"/>
                </a:lnTo>
                <a:close/>
                <a:moveTo>
                  <a:pt x="1335482" y="2118051"/>
                </a:moveTo>
                <a:lnTo>
                  <a:pt x="1335482" y="1650051"/>
                </a:lnTo>
                <a:lnTo>
                  <a:pt x="2919482" y="1650051"/>
                </a:lnTo>
                <a:lnTo>
                  <a:pt x="2919482" y="2118051"/>
                </a:lnTo>
                <a:close/>
                <a:moveTo>
                  <a:pt x="975482" y="2838131"/>
                </a:moveTo>
                <a:lnTo>
                  <a:pt x="975482" y="2370131"/>
                </a:lnTo>
                <a:lnTo>
                  <a:pt x="2919482" y="2370131"/>
                </a:lnTo>
                <a:lnTo>
                  <a:pt x="2919482" y="2838131"/>
                </a:lnTo>
                <a:close/>
                <a:moveTo>
                  <a:pt x="10788" y="2651034"/>
                </a:moveTo>
                <a:lnTo>
                  <a:pt x="1168116" y="646484"/>
                </a:lnTo>
                <a:lnTo>
                  <a:pt x="1038664" y="571745"/>
                </a:lnTo>
                <a:lnTo>
                  <a:pt x="1533856" y="311959"/>
                </a:lnTo>
                <a:lnTo>
                  <a:pt x="1556471" y="870701"/>
                </a:lnTo>
                <a:lnTo>
                  <a:pt x="1427019" y="795962"/>
                </a:lnTo>
                <a:lnTo>
                  <a:pt x="269691" y="2800512"/>
                </a:lnTo>
                <a:close/>
                <a:moveTo>
                  <a:pt x="0" y="3240000"/>
                </a:moveTo>
                <a:lnTo>
                  <a:pt x="0" y="3060000"/>
                </a:lnTo>
                <a:lnTo>
                  <a:pt x="3064313" y="3060000"/>
                </a:lnTo>
                <a:lnTo>
                  <a:pt x="3064313" y="0"/>
                </a:lnTo>
                <a:lnTo>
                  <a:pt x="3244313" y="0"/>
                </a:lnTo>
                <a:lnTo>
                  <a:pt x="3244313" y="3240000"/>
                </a:lnTo>
                <a:lnTo>
                  <a:pt x="3240000" y="3240000"/>
                </a:lnTo>
                <a:lnTo>
                  <a:pt x="3064313" y="324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219170" latinLnBrk="1"/>
            <a:endParaRPr lang="ko-KR" altLang="en-US" sz="2400" dirty="0">
              <a:solidFill>
                <a:prstClr val="white"/>
              </a:solidFill>
              <a:latin typeface="Arial"/>
              <a:ea typeface="Arial Unicode MS"/>
            </a:endParaRPr>
          </a:p>
        </p:txBody>
      </p:sp>
      <p:pic>
        <p:nvPicPr>
          <p:cNvPr id="44" name="Рисунок 4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14443" y="2204269"/>
            <a:ext cx="585267" cy="544623"/>
          </a:xfrm>
          <a:prstGeom prst="rect">
            <a:avLst/>
          </a:prstGeom>
        </p:spPr>
      </p:pic>
      <p:sp>
        <p:nvSpPr>
          <p:cNvPr id="45" name="Round Same Side Corner Rectangle 8">
            <a:extLst>
              <a:ext uri="{FF2B5EF4-FFF2-40B4-BE49-F238E27FC236}">
                <a16:creationId xmlns:a16="http://schemas.microsoft.com/office/drawing/2014/main" id="{7FE9840D-FCBA-436C-9A04-D0E8ACBFE942}"/>
              </a:ext>
            </a:extLst>
          </p:cNvPr>
          <p:cNvSpPr/>
          <p:nvPr/>
        </p:nvSpPr>
        <p:spPr>
          <a:xfrm>
            <a:off x="10952060" y="2811877"/>
            <a:ext cx="473323" cy="474048"/>
          </a:xfrm>
          <a:custGeom>
            <a:avLst/>
            <a:gdLst/>
            <a:ahLst/>
            <a:cxnLst/>
            <a:rect l="l" t="t" r="r" b="b"/>
            <a:pathLst>
              <a:path w="3197597" h="3202496">
                <a:moveTo>
                  <a:pt x="601421" y="1611393"/>
                </a:moveTo>
                <a:lnTo>
                  <a:pt x="2596176" y="1611393"/>
                </a:lnTo>
                <a:cubicBezTo>
                  <a:pt x="2928331" y="1611393"/>
                  <a:pt x="3197594" y="1880656"/>
                  <a:pt x="3197594" y="2212811"/>
                </a:cubicBezTo>
                <a:lnTo>
                  <a:pt x="3197594" y="2776360"/>
                </a:lnTo>
                <a:lnTo>
                  <a:pt x="3197597" y="2776360"/>
                </a:lnTo>
                <a:lnTo>
                  <a:pt x="3197597" y="2914824"/>
                </a:lnTo>
                <a:lnTo>
                  <a:pt x="3197198" y="2914824"/>
                </a:lnTo>
                <a:lnTo>
                  <a:pt x="3197198" y="3202496"/>
                </a:lnTo>
                <a:lnTo>
                  <a:pt x="398" y="3202496"/>
                </a:lnTo>
                <a:lnTo>
                  <a:pt x="398" y="2914824"/>
                </a:lnTo>
                <a:lnTo>
                  <a:pt x="0" y="2914824"/>
                </a:lnTo>
                <a:lnTo>
                  <a:pt x="0" y="2212811"/>
                </a:lnTo>
                <a:cubicBezTo>
                  <a:pt x="0" y="1880656"/>
                  <a:pt x="269266" y="1611393"/>
                  <a:pt x="601421" y="1611393"/>
                </a:cubicBezTo>
                <a:close/>
                <a:moveTo>
                  <a:pt x="1598801" y="0"/>
                </a:moveTo>
                <a:cubicBezTo>
                  <a:pt x="1998649" y="0"/>
                  <a:pt x="2322791" y="324142"/>
                  <a:pt x="2322791" y="723993"/>
                </a:cubicBezTo>
                <a:cubicBezTo>
                  <a:pt x="2322791" y="1123843"/>
                  <a:pt x="1998649" y="1447985"/>
                  <a:pt x="1598801" y="1447985"/>
                </a:cubicBezTo>
                <a:cubicBezTo>
                  <a:pt x="1198951" y="1447985"/>
                  <a:pt x="874809" y="1123843"/>
                  <a:pt x="874809" y="723993"/>
                </a:cubicBezTo>
                <a:cubicBezTo>
                  <a:pt x="874809" y="324142"/>
                  <a:pt x="1198951" y="0"/>
                  <a:pt x="159880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 latinLnBrk="1"/>
            <a:endParaRPr lang="ko-KR" altLang="en-US" sz="2400" dirty="0">
              <a:solidFill>
                <a:prstClr val="white"/>
              </a:solidFill>
              <a:latin typeface="Arial"/>
              <a:ea typeface="Arial Unicode MS"/>
            </a:endParaRPr>
          </a:p>
        </p:txBody>
      </p:sp>
      <p:sp>
        <p:nvSpPr>
          <p:cNvPr id="46" name="Heart 17">
            <a:extLst>
              <a:ext uri="{FF2B5EF4-FFF2-40B4-BE49-F238E27FC236}">
                <a16:creationId xmlns:a16="http://schemas.microsoft.com/office/drawing/2014/main" id="{B1A6E8D9-2576-431C-B02D-06B4149B6F5C}"/>
              </a:ext>
            </a:extLst>
          </p:cNvPr>
          <p:cNvSpPr/>
          <p:nvPr/>
        </p:nvSpPr>
        <p:spPr>
          <a:xfrm>
            <a:off x="10971215" y="2242981"/>
            <a:ext cx="454168" cy="445296"/>
          </a:xfrm>
          <a:custGeom>
            <a:avLst/>
            <a:gdLst/>
            <a:ahLst/>
            <a:cxnLst/>
            <a:rect l="l" t="t" r="r" b="b"/>
            <a:pathLst>
              <a:path w="3263621" h="3199863">
                <a:moveTo>
                  <a:pt x="1896188" y="786599"/>
                </a:moveTo>
                <a:cubicBezTo>
                  <a:pt x="1878938" y="786251"/>
                  <a:pt x="1861335" y="789280"/>
                  <a:pt x="1844305" y="796082"/>
                </a:cubicBezTo>
                <a:cubicBezTo>
                  <a:pt x="1792333" y="816839"/>
                  <a:pt x="1760707" y="866742"/>
                  <a:pt x="1761231" y="919486"/>
                </a:cubicBezTo>
                <a:lnTo>
                  <a:pt x="1573886" y="1618665"/>
                </a:lnTo>
                <a:lnTo>
                  <a:pt x="1438574" y="1113672"/>
                </a:lnTo>
                <a:cubicBezTo>
                  <a:pt x="1424335" y="1060531"/>
                  <a:pt x="1379808" y="1023594"/>
                  <a:pt x="1328543" y="1016456"/>
                </a:cubicBezTo>
                <a:cubicBezTo>
                  <a:pt x="1320071" y="1015276"/>
                  <a:pt x="1311415" y="1014911"/>
                  <a:pt x="1302836" y="1018067"/>
                </a:cubicBezTo>
                <a:lnTo>
                  <a:pt x="1300556" y="1017667"/>
                </a:lnTo>
                <a:cubicBezTo>
                  <a:pt x="1298914" y="1017711"/>
                  <a:pt x="1297275" y="1017786"/>
                  <a:pt x="1295680" y="1018515"/>
                </a:cubicBezTo>
                <a:lnTo>
                  <a:pt x="1275904" y="1019755"/>
                </a:lnTo>
                <a:cubicBezTo>
                  <a:pt x="1273459" y="1020410"/>
                  <a:pt x="1271049" y="1021129"/>
                  <a:pt x="1269080" y="1023145"/>
                </a:cubicBezTo>
                <a:cubicBezTo>
                  <a:pt x="1229892" y="1033156"/>
                  <a:pt x="1196286" y="1061513"/>
                  <a:pt x="1180414" y="1102068"/>
                </a:cubicBezTo>
                <a:lnTo>
                  <a:pt x="902406" y="1812437"/>
                </a:lnTo>
                <a:lnTo>
                  <a:pt x="612897" y="1812437"/>
                </a:lnTo>
                <a:cubicBezTo>
                  <a:pt x="539543" y="1812437"/>
                  <a:pt x="480078" y="1871902"/>
                  <a:pt x="480078" y="1945256"/>
                </a:cubicBezTo>
                <a:cubicBezTo>
                  <a:pt x="480078" y="2018610"/>
                  <a:pt x="539543" y="2078075"/>
                  <a:pt x="612897" y="2078075"/>
                </a:cubicBezTo>
                <a:lnTo>
                  <a:pt x="966673" y="2078075"/>
                </a:lnTo>
                <a:cubicBezTo>
                  <a:pt x="1008666" y="2088839"/>
                  <a:pt x="1051924" y="2075535"/>
                  <a:pt x="1081835" y="2045978"/>
                </a:cubicBezTo>
                <a:cubicBezTo>
                  <a:pt x="1105846" y="2028294"/>
                  <a:pt x="1122213" y="2001701"/>
                  <a:pt x="1125659" y="1970866"/>
                </a:cubicBezTo>
                <a:lnTo>
                  <a:pt x="1284498" y="1565001"/>
                </a:lnTo>
                <a:lnTo>
                  <a:pt x="1443089" y="2156868"/>
                </a:lnTo>
                <a:cubicBezTo>
                  <a:pt x="1455914" y="2204733"/>
                  <a:pt x="1493311" y="2239452"/>
                  <a:pt x="1538593" y="2249086"/>
                </a:cubicBezTo>
                <a:lnTo>
                  <a:pt x="1542015" y="2250785"/>
                </a:lnTo>
                <a:cubicBezTo>
                  <a:pt x="1542604" y="2250943"/>
                  <a:pt x="1543193" y="2251097"/>
                  <a:pt x="1543870" y="2250902"/>
                </a:cubicBezTo>
                <a:cubicBezTo>
                  <a:pt x="1553422" y="2254514"/>
                  <a:pt x="1563610" y="2255524"/>
                  <a:pt x="1573886" y="2252783"/>
                </a:cubicBezTo>
                <a:cubicBezTo>
                  <a:pt x="1584162" y="2255524"/>
                  <a:pt x="1594351" y="2254515"/>
                  <a:pt x="1603903" y="2250901"/>
                </a:cubicBezTo>
                <a:lnTo>
                  <a:pt x="1605758" y="2250785"/>
                </a:lnTo>
                <a:cubicBezTo>
                  <a:pt x="1606974" y="2250459"/>
                  <a:pt x="1608181" y="2250118"/>
                  <a:pt x="1609178" y="2249086"/>
                </a:cubicBezTo>
                <a:cubicBezTo>
                  <a:pt x="1654461" y="2239453"/>
                  <a:pt x="1691859" y="2204734"/>
                  <a:pt x="1704684" y="2156868"/>
                </a:cubicBezTo>
                <a:lnTo>
                  <a:pt x="1921541" y="1347547"/>
                </a:lnTo>
                <a:lnTo>
                  <a:pt x="2181705" y="1998928"/>
                </a:lnTo>
                <a:cubicBezTo>
                  <a:pt x="2205326" y="2058070"/>
                  <a:pt x="2266689" y="2090865"/>
                  <a:pt x="2326593" y="2078075"/>
                </a:cubicBezTo>
                <a:lnTo>
                  <a:pt x="2671200" y="2078075"/>
                </a:lnTo>
                <a:cubicBezTo>
                  <a:pt x="2744554" y="2078075"/>
                  <a:pt x="2804019" y="2018610"/>
                  <a:pt x="2804019" y="1945256"/>
                </a:cubicBezTo>
                <a:cubicBezTo>
                  <a:pt x="2804019" y="1871902"/>
                  <a:pt x="2744554" y="1812437"/>
                  <a:pt x="2671200" y="1812437"/>
                </a:cubicBezTo>
                <a:lnTo>
                  <a:pt x="2393261" y="1812437"/>
                </a:lnTo>
                <a:lnTo>
                  <a:pt x="2016914" y="870162"/>
                </a:lnTo>
                <a:cubicBezTo>
                  <a:pt x="1996508" y="819071"/>
                  <a:pt x="1947937" y="787642"/>
                  <a:pt x="1896188" y="786599"/>
                </a:cubicBezTo>
                <a:close/>
                <a:moveTo>
                  <a:pt x="773454" y="106"/>
                </a:moveTo>
                <a:cubicBezTo>
                  <a:pt x="1097282" y="5742"/>
                  <a:pt x="1441967" y="238301"/>
                  <a:pt x="1631811" y="769863"/>
                </a:cubicBezTo>
                <a:cubicBezTo>
                  <a:pt x="2306811" y="-1120137"/>
                  <a:pt x="4939311" y="769863"/>
                  <a:pt x="1631811" y="3199863"/>
                </a:cubicBezTo>
                <a:cubicBezTo>
                  <a:pt x="-745455" y="1453301"/>
                  <a:pt x="-54107" y="-14297"/>
                  <a:pt x="773454" y="10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 latinLnBrk="1"/>
            <a:endParaRPr lang="ko-KR" altLang="en-US" sz="2400" dirty="0">
              <a:solidFill>
                <a:prstClr val="white"/>
              </a:solidFill>
              <a:latin typeface="Arial"/>
              <a:ea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212719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437822" y="-40083"/>
            <a:ext cx="9825125" cy="768085"/>
          </a:xfrm>
        </p:spPr>
        <p:txBody>
          <a:bodyPr/>
          <a:lstStyle/>
          <a:p>
            <a:pPr algn="l"/>
            <a:r>
              <a:rPr lang="ru-RU" sz="453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Сферы применения ясного языка</a:t>
            </a:r>
            <a:endParaRPr lang="ko-KR" altLang="en-US" sz="4533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1731368" y="1167780"/>
            <a:ext cx="2829169" cy="707887"/>
            <a:chOff x="763245" y="3362835"/>
            <a:chExt cx="2059657" cy="530915"/>
          </a:xfrm>
        </p:grpSpPr>
        <p:sp>
          <p:nvSpPr>
            <p:cNvPr id="30" name="TextBox 29"/>
            <p:cNvSpPr txBox="1"/>
            <p:nvPr/>
          </p:nvSpPr>
          <p:spPr>
            <a:xfrm>
              <a:off x="763245" y="3602352"/>
              <a:ext cx="2059657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70" latinLnBrk="1"/>
              <a:r>
                <a:rPr lang="ru-RU" altLang="ko-KR" sz="16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Arial"/>
                  <a:ea typeface="Arial Unicode MS"/>
                  <a:cs typeface="Arial" pitchFamily="34" charset="0"/>
                </a:rPr>
                <a:t>Сайты, блоги, страницы</a:t>
              </a:r>
              <a:r>
                <a:rPr lang="en-US" altLang="ko-KR" sz="16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Arial"/>
                  <a:ea typeface="Arial Unicode MS"/>
                  <a:cs typeface="Arial" pitchFamily="34" charset="0"/>
                </a:rPr>
                <a:t>   </a:t>
              </a:r>
              <a:endParaRPr lang="ko-KR" alt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/>
                <a:ea typeface="Arial Unicode MS"/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03640" y="3362835"/>
              <a:ext cx="1534036" cy="530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70" latinLnBrk="1"/>
              <a:r>
                <a:rPr lang="ru-RU" altLang="ko-KR" sz="2000" b="1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Arial"/>
                  <a:ea typeface="Arial Unicode MS"/>
                  <a:cs typeface="Arial" pitchFamily="34" charset="0"/>
                </a:rPr>
                <a:t>Веб-страницы</a:t>
              </a:r>
              <a:endParaRPr lang="ko-KR" altLang="en-US" sz="2000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/>
                <a:ea typeface="Arial Unicode MS"/>
                <a:cs typeface="Arial" pitchFamily="34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460146" y="2484910"/>
            <a:ext cx="4180899" cy="1175634"/>
            <a:chOff x="817227" y="3135898"/>
            <a:chExt cx="2078548" cy="881725"/>
          </a:xfrm>
        </p:grpSpPr>
        <p:sp>
          <p:nvSpPr>
            <p:cNvPr id="33" name="TextBox 32"/>
            <p:cNvSpPr txBox="1"/>
            <p:nvPr/>
          </p:nvSpPr>
          <p:spPr>
            <a:xfrm>
              <a:off x="817227" y="3579042"/>
              <a:ext cx="2059657" cy="4385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70" latinLnBrk="1"/>
              <a:r>
                <a:rPr lang="ru-RU" altLang="ko-KR" sz="16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Arial"/>
                  <a:ea typeface="Arial Unicode MS"/>
                  <a:cs typeface="Arial" pitchFamily="34" charset="0"/>
                </a:rPr>
                <a:t>Компьютерные и мобильные программы</a:t>
              </a:r>
              <a:r>
                <a:rPr lang="en-US" altLang="ko-KR" sz="16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Arial"/>
                  <a:ea typeface="Arial Unicode MS"/>
                  <a:cs typeface="Arial" pitchFamily="34" charset="0"/>
                </a:rPr>
                <a:t>   </a:t>
              </a:r>
              <a:endParaRPr lang="ko-KR" alt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/>
                <a:ea typeface="Arial Unicode MS"/>
                <a:cs typeface="Arial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36118" y="3135898"/>
              <a:ext cx="2059657" cy="4847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70" latinLnBrk="1"/>
              <a:r>
                <a:rPr lang="ru-RU" altLang="ko-KR" b="1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Arial"/>
                  <a:ea typeface="Arial Unicode MS"/>
                  <a:cs typeface="Arial" pitchFamily="34" charset="0"/>
                </a:rPr>
                <a:t>Интернет-приложения и мобильные приложения</a:t>
              </a:r>
              <a:endParaRPr lang="ko-KR" altLang="en-US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/>
                <a:ea typeface="Arial Unicode MS"/>
                <a:cs typeface="Arial" pitchFamily="34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802204" y="4202378"/>
            <a:ext cx="3385977" cy="874144"/>
            <a:chOff x="803640" y="3362835"/>
            <a:chExt cx="2059657" cy="655608"/>
          </a:xfrm>
        </p:grpSpPr>
        <p:sp>
          <p:nvSpPr>
            <p:cNvPr id="36" name="TextBox 35"/>
            <p:cNvSpPr txBox="1"/>
            <p:nvPr/>
          </p:nvSpPr>
          <p:spPr>
            <a:xfrm>
              <a:off x="803640" y="3579862"/>
              <a:ext cx="2059657" cy="4385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70" latinLnBrk="1"/>
              <a:r>
                <a:rPr lang="ru-RU" altLang="ko-KR" sz="16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Arial"/>
                  <a:ea typeface="Arial Unicode MS"/>
                  <a:cs typeface="Arial" pitchFamily="34" charset="0"/>
                </a:rPr>
                <a:t>Голосовые инструкции, описания, фильмы, ролики</a:t>
              </a:r>
              <a:r>
                <a:rPr lang="en-US" altLang="ko-KR" sz="16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Arial"/>
                  <a:ea typeface="Arial Unicode MS"/>
                  <a:cs typeface="Arial" pitchFamily="34" charset="0"/>
                </a:rPr>
                <a:t>   </a:t>
              </a:r>
              <a:endParaRPr lang="ko-KR" alt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/>
                <a:ea typeface="Arial Unicode MS"/>
                <a:cs typeface="Arial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70" latinLnBrk="1"/>
              <a:r>
                <a:rPr lang="ru-RU" altLang="ko-KR" b="1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Arial"/>
                  <a:ea typeface="Arial Unicode MS"/>
                  <a:cs typeface="Arial" pitchFamily="34" charset="0"/>
                </a:rPr>
                <a:t>Аудио и видео информация</a:t>
              </a:r>
              <a:endParaRPr lang="ko-KR" altLang="en-US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/>
                <a:ea typeface="Arial Unicode MS"/>
                <a:cs typeface="Arial" pitchFamily="34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7460946" y="2314620"/>
            <a:ext cx="3596664" cy="627924"/>
            <a:chOff x="803640" y="3362835"/>
            <a:chExt cx="2187816" cy="470943"/>
          </a:xfrm>
        </p:grpSpPr>
        <p:sp>
          <p:nvSpPr>
            <p:cNvPr id="39" name="TextBox 38"/>
            <p:cNvSpPr txBox="1"/>
            <p:nvPr/>
          </p:nvSpPr>
          <p:spPr>
            <a:xfrm>
              <a:off x="803640" y="3579862"/>
              <a:ext cx="2187816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219170" latinLnBrk="1"/>
              <a:r>
                <a:rPr lang="ru-RU" altLang="ko-KR" sz="16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Arial"/>
                  <a:ea typeface="Arial Unicode MS"/>
                  <a:cs typeface="Arial" pitchFamily="34" charset="0"/>
                </a:rPr>
                <a:t>Указатели, карты, схемы движения</a:t>
              </a:r>
              <a:r>
                <a:rPr lang="en-US" altLang="ko-KR" sz="16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Arial"/>
                  <a:ea typeface="Arial Unicode MS"/>
                  <a:cs typeface="Arial" pitchFamily="34" charset="0"/>
                </a:rPr>
                <a:t>   </a:t>
              </a:r>
              <a:endParaRPr lang="ko-KR" alt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/>
                <a:ea typeface="Arial Unicode MS"/>
                <a:cs typeface="Arial" pitchFamily="34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70" latinLnBrk="1"/>
              <a:r>
                <a:rPr lang="ru-RU" altLang="ko-KR" b="1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Arial"/>
                  <a:ea typeface="Arial Unicode MS"/>
                  <a:cs typeface="Arial" pitchFamily="34" charset="0"/>
                </a:rPr>
                <a:t>Системы ориентации</a:t>
              </a:r>
              <a:endParaRPr lang="ko-KR" altLang="en-US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/>
                <a:ea typeface="Arial Unicode MS"/>
                <a:cs typeface="Arial" pitchFamily="34" charset="0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7601444" y="3818375"/>
            <a:ext cx="3386047" cy="709604"/>
            <a:chOff x="739560" y="3278053"/>
            <a:chExt cx="2059700" cy="532203"/>
          </a:xfrm>
        </p:grpSpPr>
        <p:sp>
          <p:nvSpPr>
            <p:cNvPr id="42" name="TextBox 41"/>
            <p:cNvSpPr txBox="1"/>
            <p:nvPr/>
          </p:nvSpPr>
          <p:spPr>
            <a:xfrm>
              <a:off x="739603" y="3556340"/>
              <a:ext cx="2059657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70" latinLnBrk="1"/>
              <a:r>
                <a:rPr lang="ru-RU" altLang="ko-KR" sz="16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Arial"/>
                  <a:ea typeface="Arial Unicode MS"/>
                  <a:cs typeface="Arial" pitchFamily="34" charset="0"/>
                </a:rPr>
                <a:t>Документы, статьи, книги</a:t>
              </a:r>
              <a:r>
                <a:rPr lang="en-US" altLang="ko-KR" sz="16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Arial"/>
                  <a:ea typeface="Arial Unicode MS"/>
                  <a:cs typeface="Arial" pitchFamily="34" charset="0"/>
                </a:rPr>
                <a:t>   </a:t>
              </a:r>
              <a:endParaRPr lang="ko-KR" alt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/>
                <a:ea typeface="Arial Unicode MS"/>
                <a:cs typeface="Arial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739560" y="3278053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70" latinLnBrk="1"/>
              <a:r>
                <a:rPr lang="ru-RU" altLang="ko-KR" b="1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Arial"/>
                  <a:ea typeface="Arial Unicode MS"/>
                  <a:cs typeface="Arial" pitchFamily="34" charset="0"/>
                </a:rPr>
                <a:t>Печатные тексты</a:t>
              </a:r>
              <a:endParaRPr lang="ko-KR" altLang="en-US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/>
                <a:ea typeface="Arial Unicode MS"/>
                <a:cs typeface="Arial" pitchFamily="34" charset="0"/>
              </a:endParaRPr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4244058" y="996583"/>
            <a:ext cx="3371255" cy="5576319"/>
            <a:chOff x="3261165" y="987574"/>
            <a:chExt cx="2528441" cy="4182239"/>
          </a:xfrm>
        </p:grpSpPr>
        <p:grpSp>
          <p:nvGrpSpPr>
            <p:cNvPr id="4" name="Group 3"/>
            <p:cNvGrpSpPr/>
            <p:nvPr/>
          </p:nvGrpSpPr>
          <p:grpSpPr>
            <a:xfrm>
              <a:off x="3547075" y="987574"/>
              <a:ext cx="1020696" cy="1020696"/>
              <a:chOff x="3623312" y="1131590"/>
              <a:chExt cx="1020696" cy="1020696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5" name="Teardrop 4"/>
              <p:cNvSpPr/>
              <p:nvPr/>
            </p:nvSpPr>
            <p:spPr>
              <a:xfrm rot="5400000">
                <a:off x="3623312" y="1131590"/>
                <a:ext cx="1020696" cy="1020696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170" latinLnBrk="1"/>
                <a:endParaRPr lang="ko-KR" altLang="en-US" sz="2400">
                  <a:solidFill>
                    <a:prstClr val="white"/>
                  </a:solidFill>
                  <a:latin typeface="Arial"/>
                  <a:ea typeface="Arial Unicode MS"/>
                </a:endParaRPr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3699550" y="1207828"/>
                <a:ext cx="868221" cy="86822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170" latinLnBrk="1"/>
                <a:endParaRPr lang="ko-KR" altLang="en-US" sz="2400">
                  <a:solidFill>
                    <a:prstClr val="white"/>
                  </a:solidFill>
                  <a:latin typeface="Arial"/>
                  <a:ea typeface="Arial Unicode MS"/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3406507" y="1992456"/>
              <a:ext cx="1020696" cy="1020696"/>
              <a:chOff x="3623312" y="1131590"/>
              <a:chExt cx="1020696" cy="1020696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8" name="Teardrop 7"/>
              <p:cNvSpPr/>
              <p:nvPr/>
            </p:nvSpPr>
            <p:spPr>
              <a:xfrm rot="5400000">
                <a:off x="3623312" y="1131590"/>
                <a:ext cx="1020696" cy="1020696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170" latinLnBrk="1"/>
                <a:endParaRPr lang="ko-KR" altLang="en-US" sz="2400">
                  <a:solidFill>
                    <a:prstClr val="white"/>
                  </a:solidFill>
                  <a:latin typeface="Arial"/>
                  <a:ea typeface="Arial Unicode MS"/>
                </a:endParaRPr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3699550" y="1207828"/>
                <a:ext cx="868221" cy="86822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170" latinLnBrk="1"/>
                <a:endParaRPr lang="ko-KR" altLang="en-US" sz="2400">
                  <a:solidFill>
                    <a:prstClr val="white"/>
                  </a:solidFill>
                  <a:latin typeface="Arial"/>
                  <a:ea typeface="Arial Unicode MS"/>
                </a:endParaRP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3261165" y="3013152"/>
              <a:ext cx="1020696" cy="1020696"/>
              <a:chOff x="3623312" y="1131590"/>
              <a:chExt cx="1020696" cy="1020696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11" name="Teardrop 10"/>
              <p:cNvSpPr/>
              <p:nvPr/>
            </p:nvSpPr>
            <p:spPr>
              <a:xfrm rot="5400000">
                <a:off x="3623312" y="1131590"/>
                <a:ext cx="1020696" cy="1020696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170" latinLnBrk="1"/>
                <a:endParaRPr lang="ko-KR" altLang="en-US" sz="2400">
                  <a:solidFill>
                    <a:prstClr val="white"/>
                  </a:solidFill>
                  <a:latin typeface="Arial"/>
                  <a:ea typeface="Arial Unicode MS"/>
                </a:endParaRPr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3699550" y="1207828"/>
                <a:ext cx="868221" cy="86822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170" latinLnBrk="1"/>
                <a:endParaRPr lang="ko-KR" altLang="en-US" sz="2400">
                  <a:solidFill>
                    <a:prstClr val="white"/>
                  </a:solidFill>
                  <a:latin typeface="Arial"/>
                  <a:ea typeface="Arial Unicode MS"/>
                </a:endParaRP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 flipH="1">
              <a:off x="4629681" y="1701226"/>
              <a:ext cx="1020696" cy="1020696"/>
              <a:chOff x="3623312" y="1131590"/>
              <a:chExt cx="1020696" cy="1020696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14" name="Teardrop 13"/>
              <p:cNvSpPr/>
              <p:nvPr/>
            </p:nvSpPr>
            <p:spPr>
              <a:xfrm rot="5400000">
                <a:off x="3623312" y="1131590"/>
                <a:ext cx="1020696" cy="1020696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170" latinLnBrk="1"/>
                <a:endParaRPr lang="ko-KR" altLang="en-US" sz="2400">
                  <a:solidFill>
                    <a:prstClr val="white"/>
                  </a:solidFill>
                  <a:latin typeface="Arial"/>
                  <a:ea typeface="Arial Unicode MS"/>
                </a:endParaRPr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3699550" y="1207828"/>
                <a:ext cx="868221" cy="86822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170" latinLnBrk="1"/>
                <a:endParaRPr lang="ko-KR" altLang="en-US" sz="2400">
                  <a:solidFill>
                    <a:prstClr val="white"/>
                  </a:solidFill>
                  <a:latin typeface="Arial"/>
                  <a:ea typeface="Arial Unicode MS"/>
                </a:endParaRPr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 flipH="1">
              <a:off x="4768910" y="2717571"/>
              <a:ext cx="1020696" cy="1020696"/>
              <a:chOff x="3623312" y="1131590"/>
              <a:chExt cx="1020696" cy="1020696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17" name="Teardrop 16"/>
              <p:cNvSpPr/>
              <p:nvPr/>
            </p:nvSpPr>
            <p:spPr>
              <a:xfrm rot="5400000">
                <a:off x="3623312" y="1131590"/>
                <a:ext cx="1020696" cy="1020696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170" latinLnBrk="1"/>
                <a:endParaRPr lang="ko-KR" altLang="en-US" sz="2400">
                  <a:solidFill>
                    <a:prstClr val="white"/>
                  </a:solidFill>
                  <a:latin typeface="Arial"/>
                  <a:ea typeface="Arial Unicode MS"/>
                </a:endParaRPr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3699550" y="1207828"/>
                <a:ext cx="868221" cy="86822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170" latinLnBrk="1"/>
                <a:endParaRPr lang="ko-KR" altLang="en-US" sz="2400">
                  <a:solidFill>
                    <a:prstClr val="white"/>
                  </a:solidFill>
                  <a:latin typeface="Arial"/>
                  <a:ea typeface="Arial Unicode MS"/>
                </a:endParaRPr>
              </a:p>
            </p:txBody>
          </p:sp>
        </p:grpSp>
        <p:sp>
          <p:nvSpPr>
            <p:cNvPr id="19" name="Rectangle 18"/>
            <p:cNvSpPr/>
            <p:nvPr/>
          </p:nvSpPr>
          <p:spPr>
            <a:xfrm>
              <a:off x="4494617" y="1903500"/>
              <a:ext cx="72000" cy="3240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1219170" latinLnBrk="1"/>
              <a:endParaRPr lang="ko-KR" altLang="en-US" sz="2400">
                <a:solidFill>
                  <a:prstClr val="white"/>
                </a:solidFill>
                <a:latin typeface="Arial"/>
                <a:ea typeface="Arial Unicode MS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631764" y="2659500"/>
              <a:ext cx="72000" cy="2484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1219170" latinLnBrk="1"/>
              <a:endParaRPr lang="ko-KR" altLang="en-US" sz="2400">
                <a:solidFill>
                  <a:prstClr val="white"/>
                </a:solidFill>
                <a:latin typeface="Arial"/>
                <a:ea typeface="Arial Unicode MS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357470" y="2685813"/>
              <a:ext cx="72000" cy="2484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1219170" latinLnBrk="1"/>
              <a:endParaRPr lang="ko-KR" altLang="en-US" sz="2400">
                <a:solidFill>
                  <a:prstClr val="white"/>
                </a:solidFill>
                <a:latin typeface="Arial"/>
                <a:ea typeface="Arial Unicode MS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220323" y="3595500"/>
              <a:ext cx="72000" cy="154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1219170" latinLnBrk="1"/>
              <a:endParaRPr lang="ko-KR" altLang="en-US" sz="2400">
                <a:solidFill>
                  <a:prstClr val="white"/>
                </a:solidFill>
                <a:latin typeface="Arial"/>
                <a:ea typeface="Arial Unicode MS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768910" y="3595500"/>
              <a:ext cx="72000" cy="154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1219170" latinLnBrk="1"/>
              <a:endParaRPr lang="ko-KR" altLang="en-US" sz="2400">
                <a:solidFill>
                  <a:prstClr val="white"/>
                </a:solidFill>
                <a:latin typeface="Arial"/>
                <a:ea typeface="Arial Unicode MS"/>
              </a:endParaRPr>
            </a:p>
          </p:txBody>
        </p:sp>
        <p:sp>
          <p:nvSpPr>
            <p:cNvPr id="24" name="Block Arc 14"/>
            <p:cNvSpPr/>
            <p:nvPr/>
          </p:nvSpPr>
          <p:spPr>
            <a:xfrm rot="16200000">
              <a:off x="4910788" y="2019592"/>
              <a:ext cx="476351" cy="463200"/>
            </a:xfrm>
            <a:custGeom>
              <a:avLst/>
              <a:gdLst/>
              <a:ahLst/>
              <a:cxnLst/>
              <a:rect l="l" t="t" r="r" b="b"/>
              <a:pathLst>
                <a:path w="3185463" h="3187558">
                  <a:moveTo>
                    <a:pt x="764000" y="2343999"/>
                  </a:moveTo>
                  <a:cubicBezTo>
                    <a:pt x="566798" y="2256389"/>
                    <a:pt x="385374" y="2134753"/>
                    <a:pt x="230072" y="1981662"/>
                  </a:cubicBezTo>
                  <a:cubicBezTo>
                    <a:pt x="297001" y="2223876"/>
                    <a:pt x="428049" y="2439341"/>
                    <a:pt x="603989" y="2608945"/>
                  </a:cubicBezTo>
                  <a:cubicBezTo>
                    <a:pt x="667739" y="2525681"/>
                    <a:pt x="720588" y="2436567"/>
                    <a:pt x="764000" y="2343999"/>
                  </a:cubicBezTo>
                  <a:close/>
                  <a:moveTo>
                    <a:pt x="783530" y="862903"/>
                  </a:moveTo>
                  <a:cubicBezTo>
                    <a:pt x="737619" y="760936"/>
                    <a:pt x="681240" y="662513"/>
                    <a:pt x="611676" y="571152"/>
                  </a:cubicBezTo>
                  <a:cubicBezTo>
                    <a:pt x="419218" y="754019"/>
                    <a:pt x="279227" y="991173"/>
                    <a:pt x="215545" y="1258034"/>
                  </a:cubicBezTo>
                  <a:cubicBezTo>
                    <a:pt x="378729" y="1090139"/>
                    <a:pt x="571934" y="956907"/>
                    <a:pt x="783530" y="862903"/>
                  </a:cubicBezTo>
                  <a:close/>
                  <a:moveTo>
                    <a:pt x="935657" y="1673146"/>
                  </a:moveTo>
                  <a:lnTo>
                    <a:pt x="227023" y="1673146"/>
                  </a:lnTo>
                  <a:cubicBezTo>
                    <a:pt x="393068" y="1882941"/>
                    <a:pt x="605618" y="2045968"/>
                    <a:pt x="844267" y="2153109"/>
                  </a:cubicBezTo>
                  <a:cubicBezTo>
                    <a:pt x="897907" y="1997390"/>
                    <a:pt x="928862" y="1835739"/>
                    <a:pt x="935657" y="1673146"/>
                  </a:cubicBezTo>
                  <a:close/>
                  <a:moveTo>
                    <a:pt x="935928" y="1493146"/>
                  </a:moveTo>
                  <a:cubicBezTo>
                    <a:pt x="928922" y="1345638"/>
                    <a:pt x="902278" y="1198995"/>
                    <a:pt x="856775" y="1056956"/>
                  </a:cubicBezTo>
                  <a:cubicBezTo>
                    <a:pt x="636768" y="1156959"/>
                    <a:pt x="439487" y="1304654"/>
                    <a:pt x="281464" y="1493146"/>
                  </a:cubicBezTo>
                  <a:close/>
                  <a:moveTo>
                    <a:pt x="1469785" y="2515107"/>
                  </a:moveTo>
                  <a:cubicBezTo>
                    <a:pt x="1283000" y="2508124"/>
                    <a:pt x="1100523" y="2472287"/>
                    <a:pt x="927628" y="2411229"/>
                  </a:cubicBezTo>
                  <a:cubicBezTo>
                    <a:pt x="876831" y="2520843"/>
                    <a:pt x="814172" y="2626182"/>
                    <a:pt x="738220" y="2724387"/>
                  </a:cubicBezTo>
                  <a:cubicBezTo>
                    <a:pt x="944637" y="2881665"/>
                    <a:pt x="1196120" y="2982471"/>
                    <a:pt x="1469785" y="3005418"/>
                  </a:cubicBezTo>
                  <a:close/>
                  <a:moveTo>
                    <a:pt x="1469785" y="1673146"/>
                  </a:moveTo>
                  <a:lnTo>
                    <a:pt x="1112275" y="1673146"/>
                  </a:lnTo>
                  <a:cubicBezTo>
                    <a:pt x="1105327" y="1858153"/>
                    <a:pt x="1070032" y="2042144"/>
                    <a:pt x="1008001" y="2219039"/>
                  </a:cubicBezTo>
                  <a:cubicBezTo>
                    <a:pt x="1155519" y="2270408"/>
                    <a:pt x="1310845" y="2300826"/>
                    <a:pt x="1469785" y="2307834"/>
                  </a:cubicBezTo>
                  <a:close/>
                  <a:moveTo>
                    <a:pt x="1469785" y="898989"/>
                  </a:moveTo>
                  <a:cubicBezTo>
                    <a:pt x="1315103" y="907762"/>
                    <a:pt x="1164166" y="938783"/>
                    <a:pt x="1020939" y="990066"/>
                  </a:cubicBezTo>
                  <a:cubicBezTo>
                    <a:pt x="1074574" y="1153655"/>
                    <a:pt x="1105461" y="1322925"/>
                    <a:pt x="1112368" y="1493146"/>
                  </a:cubicBezTo>
                  <a:lnTo>
                    <a:pt x="1469785" y="1493146"/>
                  </a:lnTo>
                  <a:close/>
                  <a:moveTo>
                    <a:pt x="1469785" y="182141"/>
                  </a:moveTo>
                  <a:cubicBezTo>
                    <a:pt x="1199839" y="204777"/>
                    <a:pt x="951477" y="303168"/>
                    <a:pt x="746615" y="456764"/>
                  </a:cubicBezTo>
                  <a:cubicBezTo>
                    <a:pt x="828296" y="562801"/>
                    <a:pt x="894225" y="677310"/>
                    <a:pt x="947434" y="796072"/>
                  </a:cubicBezTo>
                  <a:cubicBezTo>
                    <a:pt x="1113886" y="736067"/>
                    <a:pt x="1289644" y="700323"/>
                    <a:pt x="1469785" y="691530"/>
                  </a:cubicBezTo>
                  <a:close/>
                  <a:moveTo>
                    <a:pt x="2150063" y="992171"/>
                  </a:moveTo>
                  <a:cubicBezTo>
                    <a:pt x="1990712" y="935501"/>
                    <a:pt x="1822242" y="902595"/>
                    <a:pt x="1649785" y="897224"/>
                  </a:cubicBezTo>
                  <a:lnTo>
                    <a:pt x="1649785" y="1493146"/>
                  </a:lnTo>
                  <a:lnTo>
                    <a:pt x="2063712" y="1493146"/>
                  </a:lnTo>
                  <a:cubicBezTo>
                    <a:pt x="2069089" y="1323887"/>
                    <a:pt x="2098366" y="1155330"/>
                    <a:pt x="2150063" y="992171"/>
                  </a:cubicBezTo>
                  <a:close/>
                  <a:moveTo>
                    <a:pt x="2168848" y="2199110"/>
                  </a:moveTo>
                  <a:cubicBezTo>
                    <a:pt x="2108555" y="2028681"/>
                    <a:pt x="2073581" y="1851532"/>
                    <a:pt x="2065295" y="1673146"/>
                  </a:cubicBezTo>
                  <a:lnTo>
                    <a:pt x="1649785" y="1673146"/>
                  </a:lnTo>
                  <a:lnTo>
                    <a:pt x="1649785" y="2307299"/>
                  </a:lnTo>
                  <a:cubicBezTo>
                    <a:pt x="1829404" y="2299517"/>
                    <a:pt x="2004315" y="2261965"/>
                    <a:pt x="2168848" y="2199110"/>
                  </a:cubicBezTo>
                  <a:close/>
                  <a:moveTo>
                    <a:pt x="2422394" y="446879"/>
                  </a:moveTo>
                  <a:cubicBezTo>
                    <a:pt x="2204309" y="287209"/>
                    <a:pt x="1938140" y="189883"/>
                    <a:pt x="1649785" y="178919"/>
                  </a:cubicBezTo>
                  <a:lnTo>
                    <a:pt x="1649785" y="689876"/>
                  </a:lnTo>
                  <a:cubicBezTo>
                    <a:pt x="1846998" y="695154"/>
                    <a:pt x="2039668" y="732502"/>
                    <a:pt x="2221721" y="797410"/>
                  </a:cubicBezTo>
                  <a:cubicBezTo>
                    <a:pt x="2275056" y="675360"/>
                    <a:pt x="2341760" y="557662"/>
                    <a:pt x="2422394" y="446879"/>
                  </a:cubicBezTo>
                  <a:close/>
                  <a:moveTo>
                    <a:pt x="2447278" y="2722123"/>
                  </a:moveTo>
                  <a:cubicBezTo>
                    <a:pt x="2366121" y="2618714"/>
                    <a:pt x="2299534" y="2507403"/>
                    <a:pt x="2246145" y="2391362"/>
                  </a:cubicBezTo>
                  <a:cubicBezTo>
                    <a:pt x="2057375" y="2464119"/>
                    <a:pt x="1856285" y="2506958"/>
                    <a:pt x="1649785" y="2514779"/>
                  </a:cubicBezTo>
                  <a:lnTo>
                    <a:pt x="1649785" y="3008639"/>
                  </a:lnTo>
                  <a:cubicBezTo>
                    <a:pt x="1949198" y="2997255"/>
                    <a:pt x="2224691" y="2892757"/>
                    <a:pt x="2447278" y="2722123"/>
                  </a:cubicBezTo>
                  <a:close/>
                  <a:moveTo>
                    <a:pt x="2878934" y="1493146"/>
                  </a:moveTo>
                  <a:cubicBezTo>
                    <a:pt x="2723190" y="1307255"/>
                    <a:pt x="2529440" y="1161128"/>
                    <a:pt x="2313862" y="1060620"/>
                  </a:cubicBezTo>
                  <a:cubicBezTo>
                    <a:pt x="2270535" y="1201714"/>
                    <a:pt x="2245604" y="1347104"/>
                    <a:pt x="2240109" y="1493146"/>
                  </a:cubicBezTo>
                  <a:close/>
                  <a:moveTo>
                    <a:pt x="2890636" y="1673146"/>
                  </a:moveTo>
                  <a:lnTo>
                    <a:pt x="2241814" y="1673146"/>
                  </a:lnTo>
                  <a:cubicBezTo>
                    <a:pt x="2249736" y="1827102"/>
                    <a:pt x="2279520" y="1979973"/>
                    <a:pt x="2329964" y="2127513"/>
                  </a:cubicBezTo>
                  <a:cubicBezTo>
                    <a:pt x="2545677" y="2019923"/>
                    <a:pt x="2738160" y="1866413"/>
                    <a:pt x="2890636" y="1673146"/>
                  </a:cubicBezTo>
                  <a:close/>
                  <a:moveTo>
                    <a:pt x="2973035" y="1284386"/>
                  </a:moveTo>
                  <a:cubicBezTo>
                    <a:pt x="2912066" y="1001840"/>
                    <a:pt x="2765308" y="751379"/>
                    <a:pt x="2561381" y="561108"/>
                  </a:cubicBezTo>
                  <a:cubicBezTo>
                    <a:pt x="2489321" y="656437"/>
                    <a:pt x="2431363" y="759225"/>
                    <a:pt x="2384553" y="865647"/>
                  </a:cubicBezTo>
                  <a:cubicBezTo>
                    <a:pt x="2604520" y="964977"/>
                    <a:pt x="2804622" y="1106677"/>
                    <a:pt x="2973035" y="1284386"/>
                  </a:cubicBezTo>
                  <a:close/>
                  <a:moveTo>
                    <a:pt x="2974277" y="1897328"/>
                  </a:moveTo>
                  <a:cubicBezTo>
                    <a:pt x="2812488" y="2073933"/>
                    <a:pt x="2619878" y="2216690"/>
                    <a:pt x="2407486" y="2319665"/>
                  </a:cubicBezTo>
                  <a:cubicBezTo>
                    <a:pt x="2454169" y="2420503"/>
                    <a:pt x="2511856" y="2517376"/>
                    <a:pt x="2582047" y="2607468"/>
                  </a:cubicBezTo>
                  <a:cubicBezTo>
                    <a:pt x="2776399" y="2417974"/>
                    <a:pt x="2916061" y="2172750"/>
                    <a:pt x="2974277" y="1897328"/>
                  </a:cubicBezTo>
                  <a:close/>
                  <a:moveTo>
                    <a:pt x="3185463" y="1593779"/>
                  </a:moveTo>
                  <a:cubicBezTo>
                    <a:pt x="3185463" y="2473999"/>
                    <a:pt x="2471904" y="3187558"/>
                    <a:pt x="1591684" y="3187558"/>
                  </a:cubicBezTo>
                  <a:cubicBezTo>
                    <a:pt x="738111" y="3187558"/>
                    <a:pt x="41261" y="2516549"/>
                    <a:pt x="1913" y="1673146"/>
                  </a:cubicBezTo>
                  <a:lnTo>
                    <a:pt x="0" y="1673146"/>
                  </a:lnTo>
                  <a:lnTo>
                    <a:pt x="0" y="1493146"/>
                  </a:lnTo>
                  <a:lnTo>
                    <a:pt x="2750" y="1493146"/>
                  </a:lnTo>
                  <a:cubicBezTo>
                    <a:pt x="50490" y="700174"/>
                    <a:pt x="679654" y="64473"/>
                    <a:pt x="1469785" y="6156"/>
                  </a:cubicBezTo>
                  <a:lnTo>
                    <a:pt x="1469785" y="0"/>
                  </a:lnTo>
                  <a:lnTo>
                    <a:pt x="1591684" y="0"/>
                  </a:lnTo>
                  <a:lnTo>
                    <a:pt x="1649785" y="0"/>
                  </a:lnTo>
                  <a:lnTo>
                    <a:pt x="1649785" y="2934"/>
                  </a:lnTo>
                  <a:cubicBezTo>
                    <a:pt x="2503127" y="31654"/>
                    <a:pt x="3185463" y="733032"/>
                    <a:pt x="3185463" y="1593779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1219170" latinLnBrk="1"/>
              <a:endParaRPr lang="ko-KR" altLang="en-US" sz="2400">
                <a:solidFill>
                  <a:prstClr val="black"/>
                </a:solidFill>
                <a:latin typeface="Arial"/>
                <a:ea typeface="Arial Unicode MS"/>
              </a:endParaRPr>
            </a:p>
          </p:txBody>
        </p:sp>
        <p:sp>
          <p:nvSpPr>
            <p:cNvPr id="25" name="Rectangle 36"/>
            <p:cNvSpPr/>
            <p:nvPr/>
          </p:nvSpPr>
          <p:spPr>
            <a:xfrm>
              <a:off x="3512751" y="3614844"/>
              <a:ext cx="303765" cy="253924"/>
            </a:xfrm>
            <a:custGeom>
              <a:avLst/>
              <a:gdLst/>
              <a:ahLst/>
              <a:cxnLst/>
              <a:rect l="l" t="t" r="r" b="b"/>
              <a:pathLst>
                <a:path w="3186824" h="2663936">
                  <a:moveTo>
                    <a:pt x="2624444" y="2376100"/>
                  </a:moveTo>
                  <a:lnTo>
                    <a:pt x="2624444" y="2520100"/>
                  </a:lnTo>
                  <a:lnTo>
                    <a:pt x="2952463" y="2520100"/>
                  </a:lnTo>
                  <a:lnTo>
                    <a:pt x="2952463" y="2376100"/>
                  </a:lnTo>
                  <a:close/>
                  <a:moveTo>
                    <a:pt x="210911" y="2376100"/>
                  </a:moveTo>
                  <a:lnTo>
                    <a:pt x="210911" y="2520100"/>
                  </a:lnTo>
                  <a:lnTo>
                    <a:pt x="538930" y="2520100"/>
                  </a:lnTo>
                  <a:lnTo>
                    <a:pt x="538930" y="2376100"/>
                  </a:lnTo>
                  <a:close/>
                  <a:moveTo>
                    <a:pt x="2624444" y="2095269"/>
                  </a:moveTo>
                  <a:lnTo>
                    <a:pt x="2624444" y="2239269"/>
                  </a:lnTo>
                  <a:lnTo>
                    <a:pt x="2952463" y="2239269"/>
                  </a:lnTo>
                  <a:lnTo>
                    <a:pt x="2952463" y="2095269"/>
                  </a:lnTo>
                  <a:close/>
                  <a:moveTo>
                    <a:pt x="210911" y="2095269"/>
                  </a:moveTo>
                  <a:lnTo>
                    <a:pt x="210911" y="2239269"/>
                  </a:lnTo>
                  <a:lnTo>
                    <a:pt x="538930" y="2239269"/>
                  </a:lnTo>
                  <a:lnTo>
                    <a:pt x="538930" y="2095269"/>
                  </a:lnTo>
                  <a:close/>
                  <a:moveTo>
                    <a:pt x="2624444" y="1814436"/>
                  </a:moveTo>
                  <a:lnTo>
                    <a:pt x="2624444" y="1958436"/>
                  </a:lnTo>
                  <a:lnTo>
                    <a:pt x="2952463" y="1958436"/>
                  </a:lnTo>
                  <a:lnTo>
                    <a:pt x="2952463" y="1814436"/>
                  </a:lnTo>
                  <a:close/>
                  <a:moveTo>
                    <a:pt x="210911" y="1814436"/>
                  </a:moveTo>
                  <a:lnTo>
                    <a:pt x="210911" y="1958436"/>
                  </a:lnTo>
                  <a:lnTo>
                    <a:pt x="538930" y="1958436"/>
                  </a:lnTo>
                  <a:lnTo>
                    <a:pt x="538930" y="1814436"/>
                  </a:lnTo>
                  <a:close/>
                  <a:moveTo>
                    <a:pt x="2624444" y="1533603"/>
                  </a:moveTo>
                  <a:lnTo>
                    <a:pt x="2624444" y="1677603"/>
                  </a:lnTo>
                  <a:lnTo>
                    <a:pt x="2952463" y="1677603"/>
                  </a:lnTo>
                  <a:lnTo>
                    <a:pt x="2952463" y="1533603"/>
                  </a:lnTo>
                  <a:close/>
                  <a:moveTo>
                    <a:pt x="210911" y="1533603"/>
                  </a:moveTo>
                  <a:lnTo>
                    <a:pt x="210911" y="1677603"/>
                  </a:lnTo>
                  <a:lnTo>
                    <a:pt x="538930" y="1677603"/>
                  </a:lnTo>
                  <a:lnTo>
                    <a:pt x="538930" y="1533603"/>
                  </a:lnTo>
                  <a:close/>
                  <a:moveTo>
                    <a:pt x="2624444" y="1252770"/>
                  </a:moveTo>
                  <a:lnTo>
                    <a:pt x="2624444" y="1396770"/>
                  </a:lnTo>
                  <a:lnTo>
                    <a:pt x="2952463" y="1396770"/>
                  </a:lnTo>
                  <a:lnTo>
                    <a:pt x="2952463" y="1252770"/>
                  </a:lnTo>
                  <a:close/>
                  <a:moveTo>
                    <a:pt x="210911" y="1252770"/>
                  </a:moveTo>
                  <a:lnTo>
                    <a:pt x="210911" y="1396770"/>
                  </a:lnTo>
                  <a:lnTo>
                    <a:pt x="538930" y="1396770"/>
                  </a:lnTo>
                  <a:lnTo>
                    <a:pt x="538930" y="1252770"/>
                  </a:lnTo>
                  <a:close/>
                  <a:moveTo>
                    <a:pt x="2624444" y="971937"/>
                  </a:moveTo>
                  <a:lnTo>
                    <a:pt x="2624444" y="1115937"/>
                  </a:lnTo>
                  <a:lnTo>
                    <a:pt x="2952463" y="1115937"/>
                  </a:lnTo>
                  <a:lnTo>
                    <a:pt x="2952463" y="971937"/>
                  </a:lnTo>
                  <a:close/>
                  <a:moveTo>
                    <a:pt x="210911" y="971937"/>
                  </a:moveTo>
                  <a:lnTo>
                    <a:pt x="210911" y="1115937"/>
                  </a:lnTo>
                  <a:lnTo>
                    <a:pt x="538930" y="1115937"/>
                  </a:lnTo>
                  <a:lnTo>
                    <a:pt x="538930" y="971937"/>
                  </a:lnTo>
                  <a:close/>
                  <a:moveTo>
                    <a:pt x="2624444" y="691104"/>
                  </a:moveTo>
                  <a:lnTo>
                    <a:pt x="2624444" y="835104"/>
                  </a:lnTo>
                  <a:lnTo>
                    <a:pt x="2952463" y="835104"/>
                  </a:lnTo>
                  <a:lnTo>
                    <a:pt x="2952463" y="691104"/>
                  </a:lnTo>
                  <a:close/>
                  <a:moveTo>
                    <a:pt x="210911" y="691104"/>
                  </a:moveTo>
                  <a:lnTo>
                    <a:pt x="210911" y="835104"/>
                  </a:lnTo>
                  <a:lnTo>
                    <a:pt x="538930" y="835104"/>
                  </a:lnTo>
                  <a:lnTo>
                    <a:pt x="538930" y="691104"/>
                  </a:lnTo>
                  <a:close/>
                  <a:moveTo>
                    <a:pt x="988006" y="552354"/>
                  </a:moveTo>
                  <a:lnTo>
                    <a:pt x="988006" y="2111583"/>
                  </a:lnTo>
                  <a:lnTo>
                    <a:pt x="2332169" y="1331969"/>
                  </a:lnTo>
                  <a:close/>
                  <a:moveTo>
                    <a:pt x="2624444" y="410271"/>
                  </a:moveTo>
                  <a:lnTo>
                    <a:pt x="2624444" y="554271"/>
                  </a:lnTo>
                  <a:lnTo>
                    <a:pt x="2952463" y="554271"/>
                  </a:lnTo>
                  <a:lnTo>
                    <a:pt x="2952463" y="410271"/>
                  </a:lnTo>
                  <a:close/>
                  <a:moveTo>
                    <a:pt x="210911" y="410271"/>
                  </a:moveTo>
                  <a:lnTo>
                    <a:pt x="210911" y="554271"/>
                  </a:lnTo>
                  <a:lnTo>
                    <a:pt x="538930" y="554271"/>
                  </a:lnTo>
                  <a:lnTo>
                    <a:pt x="538930" y="410271"/>
                  </a:lnTo>
                  <a:close/>
                  <a:moveTo>
                    <a:pt x="2624444" y="129438"/>
                  </a:moveTo>
                  <a:lnTo>
                    <a:pt x="2624444" y="273438"/>
                  </a:lnTo>
                  <a:lnTo>
                    <a:pt x="2952463" y="273438"/>
                  </a:lnTo>
                  <a:lnTo>
                    <a:pt x="2952463" y="129438"/>
                  </a:lnTo>
                  <a:close/>
                  <a:moveTo>
                    <a:pt x="210911" y="129438"/>
                  </a:moveTo>
                  <a:lnTo>
                    <a:pt x="210911" y="273438"/>
                  </a:lnTo>
                  <a:lnTo>
                    <a:pt x="538930" y="273438"/>
                  </a:lnTo>
                  <a:lnTo>
                    <a:pt x="538930" y="129438"/>
                  </a:lnTo>
                  <a:close/>
                  <a:moveTo>
                    <a:pt x="0" y="0"/>
                  </a:moveTo>
                  <a:lnTo>
                    <a:pt x="3186824" y="0"/>
                  </a:lnTo>
                  <a:lnTo>
                    <a:pt x="3186824" y="2663936"/>
                  </a:lnTo>
                  <a:lnTo>
                    <a:pt x="0" y="266393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1219170" latinLnBrk="1"/>
              <a:endParaRPr lang="ko-KR" altLang="en-US" sz="2400">
                <a:solidFill>
                  <a:prstClr val="white"/>
                </a:solidFill>
                <a:latin typeface="Arial"/>
                <a:ea typeface="Arial Unicode MS"/>
              </a:endParaRPr>
            </a:p>
          </p:txBody>
        </p:sp>
        <p:sp>
          <p:nvSpPr>
            <p:cNvPr id="26" name="Teardrop 6"/>
            <p:cNvSpPr/>
            <p:nvPr/>
          </p:nvSpPr>
          <p:spPr>
            <a:xfrm rot="8100000">
              <a:off x="4878412" y="1861631"/>
              <a:ext cx="293279" cy="293280"/>
            </a:xfrm>
            <a:custGeom>
              <a:avLst/>
              <a:gdLst/>
              <a:ahLst/>
              <a:cxnLst/>
              <a:rect l="l" t="t" r="r" b="b"/>
              <a:pathLst>
                <a:path w="2483832" h="2483835">
                  <a:moveTo>
                    <a:pt x="657616" y="1826218"/>
                  </a:moveTo>
                  <a:cubicBezTo>
                    <a:pt x="806520" y="1975122"/>
                    <a:pt x="1047940" y="1975122"/>
                    <a:pt x="1196844" y="1826218"/>
                  </a:cubicBezTo>
                  <a:cubicBezTo>
                    <a:pt x="1345748" y="1677314"/>
                    <a:pt x="1345748" y="1435894"/>
                    <a:pt x="1196844" y="1286990"/>
                  </a:cubicBezTo>
                  <a:cubicBezTo>
                    <a:pt x="1047940" y="1138086"/>
                    <a:pt x="806520" y="1138086"/>
                    <a:pt x="657616" y="1286990"/>
                  </a:cubicBezTo>
                  <a:cubicBezTo>
                    <a:pt x="508712" y="1435894"/>
                    <a:pt x="508712" y="1677314"/>
                    <a:pt x="657616" y="1826218"/>
                  </a:cubicBezTo>
                  <a:close/>
                  <a:moveTo>
                    <a:pt x="293335" y="2190500"/>
                  </a:moveTo>
                  <a:cubicBezTo>
                    <a:pt x="112098" y="2009262"/>
                    <a:pt x="0" y="1758885"/>
                    <a:pt x="0" y="1482325"/>
                  </a:cubicBezTo>
                  <a:cubicBezTo>
                    <a:pt x="0" y="929206"/>
                    <a:pt x="459290" y="590078"/>
                    <a:pt x="1001509" y="480815"/>
                  </a:cubicBezTo>
                  <a:cubicBezTo>
                    <a:pt x="1569704" y="366317"/>
                    <a:pt x="1861757" y="259925"/>
                    <a:pt x="2483832" y="0"/>
                  </a:cubicBezTo>
                  <a:cubicBezTo>
                    <a:pt x="2230640" y="682694"/>
                    <a:pt x="2130986" y="873716"/>
                    <a:pt x="2003018" y="1482325"/>
                  </a:cubicBezTo>
                  <a:cubicBezTo>
                    <a:pt x="1901990" y="2042180"/>
                    <a:pt x="1554627" y="2483835"/>
                    <a:pt x="1001509" y="2483835"/>
                  </a:cubicBezTo>
                  <a:cubicBezTo>
                    <a:pt x="724950" y="2483835"/>
                    <a:pt x="474573" y="2371737"/>
                    <a:pt x="293335" y="219050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1219170" latinLnBrk="1"/>
              <a:endParaRPr lang="ko-KR" altLang="en-US" sz="2400">
                <a:solidFill>
                  <a:prstClr val="white"/>
                </a:solidFill>
                <a:latin typeface="Arial"/>
                <a:ea typeface="Arial Unicode MS"/>
              </a:endParaRP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3442136" y="3234429"/>
              <a:ext cx="408137" cy="308413"/>
            </a:xfrm>
            <a:custGeom>
              <a:avLst/>
              <a:gdLst/>
              <a:ahLst/>
              <a:cxnLst/>
              <a:rect l="l" t="t" r="r" b="b"/>
              <a:pathLst>
                <a:path w="3186824" h="2447912">
                  <a:moveTo>
                    <a:pt x="1917737" y="1021643"/>
                  </a:moveTo>
                  <a:cubicBezTo>
                    <a:pt x="2188548" y="1021643"/>
                    <a:pt x="2408083" y="1241178"/>
                    <a:pt x="2408083" y="1511989"/>
                  </a:cubicBezTo>
                  <a:cubicBezTo>
                    <a:pt x="2408083" y="1782800"/>
                    <a:pt x="2188548" y="2002335"/>
                    <a:pt x="1917737" y="2002335"/>
                  </a:cubicBezTo>
                  <a:cubicBezTo>
                    <a:pt x="1646926" y="2002335"/>
                    <a:pt x="1427391" y="1782800"/>
                    <a:pt x="1427391" y="1511989"/>
                  </a:cubicBezTo>
                  <a:cubicBezTo>
                    <a:pt x="1427391" y="1241178"/>
                    <a:pt x="1646926" y="1021643"/>
                    <a:pt x="1917737" y="1021643"/>
                  </a:cubicBezTo>
                  <a:close/>
                  <a:moveTo>
                    <a:pt x="1917737" y="827913"/>
                  </a:moveTo>
                  <a:cubicBezTo>
                    <a:pt x="1539932" y="827913"/>
                    <a:pt x="1233661" y="1134184"/>
                    <a:pt x="1233661" y="1511989"/>
                  </a:cubicBezTo>
                  <a:cubicBezTo>
                    <a:pt x="1233661" y="1889794"/>
                    <a:pt x="1539932" y="2196065"/>
                    <a:pt x="1917737" y="2196065"/>
                  </a:cubicBezTo>
                  <a:cubicBezTo>
                    <a:pt x="2295542" y="2196065"/>
                    <a:pt x="2601813" y="1889794"/>
                    <a:pt x="2601813" y="1511989"/>
                  </a:cubicBezTo>
                  <a:cubicBezTo>
                    <a:pt x="2601813" y="1134184"/>
                    <a:pt x="2295542" y="827913"/>
                    <a:pt x="1917737" y="827913"/>
                  </a:cubicBezTo>
                  <a:close/>
                  <a:moveTo>
                    <a:pt x="1112286" y="675885"/>
                  </a:moveTo>
                  <a:lnTo>
                    <a:pt x="1112286" y="830188"/>
                  </a:lnTo>
                  <a:lnTo>
                    <a:pt x="1328310" y="830188"/>
                  </a:lnTo>
                  <a:lnTo>
                    <a:pt x="1328310" y="675885"/>
                  </a:lnTo>
                  <a:close/>
                  <a:moveTo>
                    <a:pt x="2586084" y="626422"/>
                  </a:moveTo>
                  <a:lnTo>
                    <a:pt x="2586084" y="830188"/>
                  </a:lnTo>
                  <a:lnTo>
                    <a:pt x="3001340" y="830188"/>
                  </a:lnTo>
                  <a:lnTo>
                    <a:pt x="3001340" y="626422"/>
                  </a:lnTo>
                  <a:close/>
                  <a:moveTo>
                    <a:pt x="1593701" y="108218"/>
                  </a:moveTo>
                  <a:lnTo>
                    <a:pt x="1593701" y="432905"/>
                  </a:lnTo>
                  <a:lnTo>
                    <a:pt x="2241773" y="432905"/>
                  </a:lnTo>
                  <a:lnTo>
                    <a:pt x="2241773" y="108218"/>
                  </a:lnTo>
                  <a:close/>
                  <a:moveTo>
                    <a:pt x="1452512" y="0"/>
                  </a:moveTo>
                  <a:lnTo>
                    <a:pt x="2382963" y="0"/>
                  </a:lnTo>
                  <a:cubicBezTo>
                    <a:pt x="2433311" y="0"/>
                    <a:pt x="2474127" y="40816"/>
                    <a:pt x="2474127" y="91164"/>
                  </a:cubicBezTo>
                  <a:lnTo>
                    <a:pt x="2474127" y="432905"/>
                  </a:lnTo>
                  <a:lnTo>
                    <a:pt x="2933014" y="432905"/>
                  </a:lnTo>
                  <a:cubicBezTo>
                    <a:pt x="3073189" y="432905"/>
                    <a:pt x="3186824" y="546540"/>
                    <a:pt x="3186824" y="686715"/>
                  </a:cubicBezTo>
                  <a:lnTo>
                    <a:pt x="3186824" y="2194102"/>
                  </a:lnTo>
                  <a:cubicBezTo>
                    <a:pt x="3186824" y="2334277"/>
                    <a:pt x="3073189" y="2447912"/>
                    <a:pt x="2933014" y="2447912"/>
                  </a:cubicBezTo>
                  <a:lnTo>
                    <a:pt x="253810" y="2447912"/>
                  </a:lnTo>
                  <a:cubicBezTo>
                    <a:pt x="113635" y="2447912"/>
                    <a:pt x="0" y="2334277"/>
                    <a:pt x="0" y="2194102"/>
                  </a:cubicBezTo>
                  <a:lnTo>
                    <a:pt x="0" y="686715"/>
                  </a:lnTo>
                  <a:cubicBezTo>
                    <a:pt x="0" y="546540"/>
                    <a:pt x="113635" y="432905"/>
                    <a:pt x="253810" y="432905"/>
                  </a:cubicBezTo>
                  <a:lnTo>
                    <a:pt x="307082" y="432905"/>
                  </a:lnTo>
                  <a:lnTo>
                    <a:pt x="307082" y="313169"/>
                  </a:lnTo>
                  <a:cubicBezTo>
                    <a:pt x="307082" y="287995"/>
                    <a:pt x="327490" y="267587"/>
                    <a:pt x="352664" y="267587"/>
                  </a:cubicBezTo>
                  <a:lnTo>
                    <a:pt x="817888" y="267587"/>
                  </a:lnTo>
                  <a:cubicBezTo>
                    <a:pt x="843062" y="267587"/>
                    <a:pt x="863470" y="287995"/>
                    <a:pt x="863470" y="313169"/>
                  </a:cubicBezTo>
                  <a:lnTo>
                    <a:pt x="863470" y="432905"/>
                  </a:lnTo>
                  <a:lnTo>
                    <a:pt x="1361348" y="432905"/>
                  </a:lnTo>
                  <a:lnTo>
                    <a:pt x="1361348" y="91164"/>
                  </a:lnTo>
                  <a:cubicBezTo>
                    <a:pt x="1361348" y="40816"/>
                    <a:pt x="1402164" y="0"/>
                    <a:pt x="1452512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1219170" latinLnBrk="1"/>
              <a:endParaRPr lang="ko-KR" altLang="en-US" sz="2400">
                <a:solidFill>
                  <a:prstClr val="white"/>
                </a:solidFill>
                <a:latin typeface="Arial"/>
                <a:ea typeface="Arial Unicode MS"/>
              </a:endParaRPr>
            </a:p>
          </p:txBody>
        </p:sp>
        <p:pic>
          <p:nvPicPr>
            <p:cNvPr id="53" name="Рисунок 5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224859" y="3032065"/>
              <a:ext cx="386713" cy="48455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</p:pic>
        <p:sp>
          <p:nvSpPr>
            <p:cNvPr id="54" name="Rectangle 9">
              <a:extLst>
                <a:ext uri="{FF2B5EF4-FFF2-40B4-BE49-F238E27FC236}">
                  <a16:creationId xmlns:a16="http://schemas.microsoft.com/office/drawing/2014/main" id="{F81332D1-E729-49AE-AEA8-F6800870EB1C}"/>
                </a:ext>
              </a:extLst>
            </p:cNvPr>
            <p:cNvSpPr/>
            <p:nvPr/>
          </p:nvSpPr>
          <p:spPr>
            <a:xfrm>
              <a:off x="4968901" y="2890809"/>
              <a:ext cx="360125" cy="337109"/>
            </a:xfrm>
            <a:custGeom>
              <a:avLst/>
              <a:gdLst>
                <a:gd name="connsiteX0" fmla="*/ 833935 w 3239999"/>
                <a:gd name="connsiteY0" fmla="*/ 22 h 3032924"/>
                <a:gd name="connsiteX1" fmla="*/ 1576606 w 3239999"/>
                <a:gd name="connsiteY1" fmla="*/ 402054 h 3032924"/>
                <a:gd name="connsiteX2" fmla="*/ 1576606 w 3239999"/>
                <a:gd name="connsiteY2" fmla="*/ 430441 h 3032924"/>
                <a:gd name="connsiteX3" fmla="*/ 1576606 w 3239999"/>
                <a:gd name="connsiteY3" fmla="*/ 526981 h 3032924"/>
                <a:gd name="connsiteX4" fmla="*/ 1576606 w 3239999"/>
                <a:gd name="connsiteY4" fmla="*/ 2765302 h 3032924"/>
                <a:gd name="connsiteX5" fmla="*/ 378630 w 3239999"/>
                <a:gd name="connsiteY5" fmla="*/ 2472117 h 3032924"/>
                <a:gd name="connsiteX6" fmla="*/ 384918 w 3239999"/>
                <a:gd name="connsiteY6" fmla="*/ 526981 h 3032924"/>
                <a:gd name="connsiteX7" fmla="*/ 239143 w 3239999"/>
                <a:gd name="connsiteY7" fmla="*/ 526981 h 3032924"/>
                <a:gd name="connsiteX8" fmla="*/ 239143 w 3239999"/>
                <a:gd name="connsiteY8" fmla="*/ 2776423 h 3032924"/>
                <a:gd name="connsiteX9" fmla="*/ 1576606 w 3239999"/>
                <a:gd name="connsiteY9" fmla="*/ 2776423 h 3032924"/>
                <a:gd name="connsiteX10" fmla="*/ 1576606 w 3239999"/>
                <a:gd name="connsiteY10" fmla="*/ 2778202 h 3032924"/>
                <a:gd name="connsiteX11" fmla="*/ 1663394 w 3239999"/>
                <a:gd name="connsiteY11" fmla="*/ 2778202 h 3032924"/>
                <a:gd name="connsiteX12" fmla="*/ 1663394 w 3239999"/>
                <a:gd name="connsiteY12" fmla="*/ 2776423 h 3032924"/>
                <a:gd name="connsiteX13" fmla="*/ 3000856 w 3239999"/>
                <a:gd name="connsiteY13" fmla="*/ 2776423 h 3032924"/>
                <a:gd name="connsiteX14" fmla="*/ 3000856 w 3239999"/>
                <a:gd name="connsiteY14" fmla="*/ 526981 h 3032924"/>
                <a:gd name="connsiteX15" fmla="*/ 2855082 w 3239999"/>
                <a:gd name="connsiteY15" fmla="*/ 526981 h 3032924"/>
                <a:gd name="connsiteX16" fmla="*/ 2861369 w 3239999"/>
                <a:gd name="connsiteY16" fmla="*/ 2472117 h 3032924"/>
                <a:gd name="connsiteX17" fmla="*/ 1663394 w 3239999"/>
                <a:gd name="connsiteY17" fmla="*/ 2765302 h 3032924"/>
                <a:gd name="connsiteX18" fmla="*/ 1663394 w 3239999"/>
                <a:gd name="connsiteY18" fmla="*/ 526981 h 3032924"/>
                <a:gd name="connsiteX19" fmla="*/ 1663394 w 3239999"/>
                <a:gd name="connsiteY19" fmla="*/ 430441 h 3032924"/>
                <a:gd name="connsiteX20" fmla="*/ 1663394 w 3239999"/>
                <a:gd name="connsiteY20" fmla="*/ 402054 h 3032924"/>
                <a:gd name="connsiteX21" fmla="*/ 2406065 w 3239999"/>
                <a:gd name="connsiteY21" fmla="*/ 22 h 3032924"/>
                <a:gd name="connsiteX22" fmla="*/ 2853673 w 3239999"/>
                <a:gd name="connsiteY22" fmla="*/ 91100 h 3032924"/>
                <a:gd name="connsiteX23" fmla="*/ 2854770 w 3239999"/>
                <a:gd name="connsiteY23" fmla="*/ 430441 h 3032924"/>
                <a:gd name="connsiteX24" fmla="*/ 3120669 w 3239999"/>
                <a:gd name="connsiteY24" fmla="*/ 428517 h 3032924"/>
                <a:gd name="connsiteX25" fmla="*/ 3120669 w 3239999"/>
                <a:gd name="connsiteY25" fmla="*/ 738345 h 3032924"/>
                <a:gd name="connsiteX26" fmla="*/ 3239999 w 3239999"/>
                <a:gd name="connsiteY26" fmla="*/ 738345 h 3032924"/>
                <a:gd name="connsiteX27" fmla="*/ 3239999 w 3239999"/>
                <a:gd name="connsiteY27" fmla="*/ 3032924 h 3032924"/>
                <a:gd name="connsiteX28" fmla="*/ 0 w 3239999"/>
                <a:gd name="connsiteY28" fmla="*/ 3032924 h 3032924"/>
                <a:gd name="connsiteX29" fmla="*/ 0 w 3239999"/>
                <a:gd name="connsiteY29" fmla="*/ 738345 h 3032924"/>
                <a:gd name="connsiteX30" fmla="*/ 102477 w 3239999"/>
                <a:gd name="connsiteY30" fmla="*/ 738345 h 3032924"/>
                <a:gd name="connsiteX31" fmla="*/ 102477 w 3239999"/>
                <a:gd name="connsiteY31" fmla="*/ 428517 h 3032924"/>
                <a:gd name="connsiteX32" fmla="*/ 385229 w 3239999"/>
                <a:gd name="connsiteY32" fmla="*/ 430441 h 3032924"/>
                <a:gd name="connsiteX33" fmla="*/ 386326 w 3239999"/>
                <a:gd name="connsiteY33" fmla="*/ 91100 h 3032924"/>
                <a:gd name="connsiteX34" fmla="*/ 833935 w 3239999"/>
                <a:gd name="connsiteY34" fmla="*/ 22 h 3032924"/>
                <a:gd name="connsiteX0" fmla="*/ 833935 w 3239999"/>
                <a:gd name="connsiteY0" fmla="*/ 22 h 3032924"/>
                <a:gd name="connsiteX1" fmla="*/ 1576606 w 3239999"/>
                <a:gd name="connsiteY1" fmla="*/ 402054 h 3032924"/>
                <a:gd name="connsiteX2" fmla="*/ 1576606 w 3239999"/>
                <a:gd name="connsiteY2" fmla="*/ 430441 h 3032924"/>
                <a:gd name="connsiteX3" fmla="*/ 1576606 w 3239999"/>
                <a:gd name="connsiteY3" fmla="*/ 526981 h 3032924"/>
                <a:gd name="connsiteX4" fmla="*/ 1576606 w 3239999"/>
                <a:gd name="connsiteY4" fmla="*/ 2765302 h 3032924"/>
                <a:gd name="connsiteX5" fmla="*/ 378630 w 3239999"/>
                <a:gd name="connsiteY5" fmla="*/ 2472117 h 3032924"/>
                <a:gd name="connsiteX6" fmla="*/ 384918 w 3239999"/>
                <a:gd name="connsiteY6" fmla="*/ 526981 h 3032924"/>
                <a:gd name="connsiteX7" fmla="*/ 239143 w 3239999"/>
                <a:gd name="connsiteY7" fmla="*/ 526981 h 3032924"/>
                <a:gd name="connsiteX8" fmla="*/ 239143 w 3239999"/>
                <a:gd name="connsiteY8" fmla="*/ 2776423 h 3032924"/>
                <a:gd name="connsiteX9" fmla="*/ 1576606 w 3239999"/>
                <a:gd name="connsiteY9" fmla="*/ 2776423 h 3032924"/>
                <a:gd name="connsiteX10" fmla="*/ 1576606 w 3239999"/>
                <a:gd name="connsiteY10" fmla="*/ 2778202 h 3032924"/>
                <a:gd name="connsiteX11" fmla="*/ 1663394 w 3239999"/>
                <a:gd name="connsiteY11" fmla="*/ 2778202 h 3032924"/>
                <a:gd name="connsiteX12" fmla="*/ 1663394 w 3239999"/>
                <a:gd name="connsiteY12" fmla="*/ 2776423 h 3032924"/>
                <a:gd name="connsiteX13" fmla="*/ 3000856 w 3239999"/>
                <a:gd name="connsiteY13" fmla="*/ 2776423 h 3032924"/>
                <a:gd name="connsiteX14" fmla="*/ 3000856 w 3239999"/>
                <a:gd name="connsiteY14" fmla="*/ 526981 h 3032924"/>
                <a:gd name="connsiteX15" fmla="*/ 2855082 w 3239999"/>
                <a:gd name="connsiteY15" fmla="*/ 526981 h 3032924"/>
                <a:gd name="connsiteX16" fmla="*/ 2861369 w 3239999"/>
                <a:gd name="connsiteY16" fmla="*/ 2472117 h 3032924"/>
                <a:gd name="connsiteX17" fmla="*/ 1663394 w 3239999"/>
                <a:gd name="connsiteY17" fmla="*/ 2765302 h 3032924"/>
                <a:gd name="connsiteX18" fmla="*/ 1663394 w 3239999"/>
                <a:gd name="connsiteY18" fmla="*/ 526981 h 3032924"/>
                <a:gd name="connsiteX19" fmla="*/ 1663394 w 3239999"/>
                <a:gd name="connsiteY19" fmla="*/ 430441 h 3032924"/>
                <a:gd name="connsiteX20" fmla="*/ 1663394 w 3239999"/>
                <a:gd name="connsiteY20" fmla="*/ 402054 h 3032924"/>
                <a:gd name="connsiteX21" fmla="*/ 2406065 w 3239999"/>
                <a:gd name="connsiteY21" fmla="*/ 22 h 3032924"/>
                <a:gd name="connsiteX22" fmla="*/ 2853673 w 3239999"/>
                <a:gd name="connsiteY22" fmla="*/ 91100 h 3032924"/>
                <a:gd name="connsiteX23" fmla="*/ 2854770 w 3239999"/>
                <a:gd name="connsiteY23" fmla="*/ 430441 h 3032924"/>
                <a:gd name="connsiteX24" fmla="*/ 3120669 w 3239999"/>
                <a:gd name="connsiteY24" fmla="*/ 428517 h 3032924"/>
                <a:gd name="connsiteX25" fmla="*/ 3120669 w 3239999"/>
                <a:gd name="connsiteY25" fmla="*/ 738345 h 3032924"/>
                <a:gd name="connsiteX26" fmla="*/ 3239999 w 3239999"/>
                <a:gd name="connsiteY26" fmla="*/ 738345 h 3032924"/>
                <a:gd name="connsiteX27" fmla="*/ 3239999 w 3239999"/>
                <a:gd name="connsiteY27" fmla="*/ 3032924 h 3032924"/>
                <a:gd name="connsiteX28" fmla="*/ 0 w 3239999"/>
                <a:gd name="connsiteY28" fmla="*/ 3032924 h 3032924"/>
                <a:gd name="connsiteX29" fmla="*/ 0 w 3239999"/>
                <a:gd name="connsiteY29" fmla="*/ 738345 h 3032924"/>
                <a:gd name="connsiteX30" fmla="*/ 102477 w 3239999"/>
                <a:gd name="connsiteY30" fmla="*/ 738345 h 3032924"/>
                <a:gd name="connsiteX31" fmla="*/ 102477 w 3239999"/>
                <a:gd name="connsiteY31" fmla="*/ 428517 h 3032924"/>
                <a:gd name="connsiteX32" fmla="*/ 385229 w 3239999"/>
                <a:gd name="connsiteY32" fmla="*/ 430441 h 3032924"/>
                <a:gd name="connsiteX33" fmla="*/ 386326 w 3239999"/>
                <a:gd name="connsiteY33" fmla="*/ 91100 h 3032924"/>
                <a:gd name="connsiteX34" fmla="*/ 833935 w 3239999"/>
                <a:gd name="connsiteY34" fmla="*/ 22 h 3032924"/>
                <a:gd name="connsiteX0" fmla="*/ 833935 w 3239999"/>
                <a:gd name="connsiteY0" fmla="*/ 22 h 3032924"/>
                <a:gd name="connsiteX1" fmla="*/ 1576606 w 3239999"/>
                <a:gd name="connsiteY1" fmla="*/ 402054 h 3032924"/>
                <a:gd name="connsiteX2" fmla="*/ 1576606 w 3239999"/>
                <a:gd name="connsiteY2" fmla="*/ 430441 h 3032924"/>
                <a:gd name="connsiteX3" fmla="*/ 1576606 w 3239999"/>
                <a:gd name="connsiteY3" fmla="*/ 526981 h 3032924"/>
                <a:gd name="connsiteX4" fmla="*/ 1576606 w 3239999"/>
                <a:gd name="connsiteY4" fmla="*/ 2765302 h 3032924"/>
                <a:gd name="connsiteX5" fmla="*/ 378630 w 3239999"/>
                <a:gd name="connsiteY5" fmla="*/ 2472117 h 3032924"/>
                <a:gd name="connsiteX6" fmla="*/ 384918 w 3239999"/>
                <a:gd name="connsiteY6" fmla="*/ 526981 h 3032924"/>
                <a:gd name="connsiteX7" fmla="*/ 239143 w 3239999"/>
                <a:gd name="connsiteY7" fmla="*/ 526981 h 3032924"/>
                <a:gd name="connsiteX8" fmla="*/ 239143 w 3239999"/>
                <a:gd name="connsiteY8" fmla="*/ 2776423 h 3032924"/>
                <a:gd name="connsiteX9" fmla="*/ 1576606 w 3239999"/>
                <a:gd name="connsiteY9" fmla="*/ 2776423 h 3032924"/>
                <a:gd name="connsiteX10" fmla="*/ 1576606 w 3239999"/>
                <a:gd name="connsiteY10" fmla="*/ 2778202 h 3032924"/>
                <a:gd name="connsiteX11" fmla="*/ 1663394 w 3239999"/>
                <a:gd name="connsiteY11" fmla="*/ 2778202 h 3032924"/>
                <a:gd name="connsiteX12" fmla="*/ 1663394 w 3239999"/>
                <a:gd name="connsiteY12" fmla="*/ 2776423 h 3032924"/>
                <a:gd name="connsiteX13" fmla="*/ 3000856 w 3239999"/>
                <a:gd name="connsiteY13" fmla="*/ 2776423 h 3032924"/>
                <a:gd name="connsiteX14" fmla="*/ 3000856 w 3239999"/>
                <a:gd name="connsiteY14" fmla="*/ 526981 h 3032924"/>
                <a:gd name="connsiteX15" fmla="*/ 2855082 w 3239999"/>
                <a:gd name="connsiteY15" fmla="*/ 526981 h 3032924"/>
                <a:gd name="connsiteX16" fmla="*/ 2861369 w 3239999"/>
                <a:gd name="connsiteY16" fmla="*/ 2472117 h 3032924"/>
                <a:gd name="connsiteX17" fmla="*/ 1663394 w 3239999"/>
                <a:gd name="connsiteY17" fmla="*/ 2765302 h 3032924"/>
                <a:gd name="connsiteX18" fmla="*/ 1663394 w 3239999"/>
                <a:gd name="connsiteY18" fmla="*/ 526981 h 3032924"/>
                <a:gd name="connsiteX19" fmla="*/ 1663394 w 3239999"/>
                <a:gd name="connsiteY19" fmla="*/ 430441 h 3032924"/>
                <a:gd name="connsiteX20" fmla="*/ 1663394 w 3239999"/>
                <a:gd name="connsiteY20" fmla="*/ 402054 h 3032924"/>
                <a:gd name="connsiteX21" fmla="*/ 2406065 w 3239999"/>
                <a:gd name="connsiteY21" fmla="*/ 22 h 3032924"/>
                <a:gd name="connsiteX22" fmla="*/ 2853673 w 3239999"/>
                <a:gd name="connsiteY22" fmla="*/ 91100 h 3032924"/>
                <a:gd name="connsiteX23" fmla="*/ 2854770 w 3239999"/>
                <a:gd name="connsiteY23" fmla="*/ 430441 h 3032924"/>
                <a:gd name="connsiteX24" fmla="*/ 3120669 w 3239999"/>
                <a:gd name="connsiteY24" fmla="*/ 428517 h 3032924"/>
                <a:gd name="connsiteX25" fmla="*/ 3120669 w 3239999"/>
                <a:gd name="connsiteY25" fmla="*/ 738345 h 3032924"/>
                <a:gd name="connsiteX26" fmla="*/ 3239999 w 3239999"/>
                <a:gd name="connsiteY26" fmla="*/ 738345 h 3032924"/>
                <a:gd name="connsiteX27" fmla="*/ 3239999 w 3239999"/>
                <a:gd name="connsiteY27" fmla="*/ 3032924 h 3032924"/>
                <a:gd name="connsiteX28" fmla="*/ 0 w 3239999"/>
                <a:gd name="connsiteY28" fmla="*/ 3032924 h 3032924"/>
                <a:gd name="connsiteX29" fmla="*/ 0 w 3239999"/>
                <a:gd name="connsiteY29" fmla="*/ 738345 h 3032924"/>
                <a:gd name="connsiteX30" fmla="*/ 102477 w 3239999"/>
                <a:gd name="connsiteY30" fmla="*/ 738345 h 3032924"/>
                <a:gd name="connsiteX31" fmla="*/ 102477 w 3239999"/>
                <a:gd name="connsiteY31" fmla="*/ 428517 h 3032924"/>
                <a:gd name="connsiteX32" fmla="*/ 385229 w 3239999"/>
                <a:gd name="connsiteY32" fmla="*/ 430441 h 3032924"/>
                <a:gd name="connsiteX33" fmla="*/ 386326 w 3239999"/>
                <a:gd name="connsiteY33" fmla="*/ 91100 h 3032924"/>
                <a:gd name="connsiteX34" fmla="*/ 833935 w 3239999"/>
                <a:gd name="connsiteY34" fmla="*/ 2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29618 w 3239999"/>
                <a:gd name="connsiteY32" fmla="*/ 2690698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2991331 w 3239999"/>
                <a:gd name="connsiteY3" fmla="*/ 2709748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29618 w 3239999"/>
                <a:gd name="connsiteY32" fmla="*/ 2690698 h 3032924"/>
                <a:gd name="connsiteX33" fmla="*/ 1576606 w 3239999"/>
                <a:gd name="connsiteY33" fmla="*/ 2776423 h 3032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3239999" h="3032924">
                  <a:moveTo>
                    <a:pt x="1576606" y="2778202"/>
                  </a:moveTo>
                  <a:cubicBezTo>
                    <a:pt x="1576606" y="2778795"/>
                    <a:pt x="1663394" y="2792670"/>
                    <a:pt x="1663394" y="2778202"/>
                  </a:cubicBezTo>
                  <a:lnTo>
                    <a:pt x="1663394" y="2776423"/>
                  </a:lnTo>
                  <a:cubicBezTo>
                    <a:pt x="2185083" y="2605634"/>
                    <a:pt x="2444552" y="2500589"/>
                    <a:pt x="2991331" y="2709748"/>
                  </a:cubicBezTo>
                  <a:lnTo>
                    <a:pt x="3000856" y="526981"/>
                  </a:lnTo>
                  <a:lnTo>
                    <a:pt x="2855082" y="526981"/>
                  </a:lnTo>
                  <a:cubicBezTo>
                    <a:pt x="2857178" y="1175360"/>
                    <a:pt x="2859273" y="1823738"/>
                    <a:pt x="2861369" y="2472117"/>
                  </a:cubicBezTo>
                  <a:cubicBezTo>
                    <a:pt x="2483869" y="2318121"/>
                    <a:pt x="2052449" y="2439541"/>
                    <a:pt x="1663394" y="2765302"/>
                  </a:cubicBezTo>
                  <a:lnTo>
                    <a:pt x="1663394" y="526981"/>
                  </a:lnTo>
                  <a:lnTo>
                    <a:pt x="1663394" y="430441"/>
                  </a:lnTo>
                  <a:lnTo>
                    <a:pt x="1663394" y="402054"/>
                  </a:lnTo>
                  <a:cubicBezTo>
                    <a:pt x="1896442" y="149589"/>
                    <a:pt x="2115835" y="2106"/>
                    <a:pt x="2406065" y="22"/>
                  </a:cubicBezTo>
                  <a:cubicBezTo>
                    <a:pt x="2537987" y="-925"/>
                    <a:pt x="2684544" y="28169"/>
                    <a:pt x="2853673" y="91100"/>
                  </a:cubicBezTo>
                  <a:cubicBezTo>
                    <a:pt x="2854039" y="204214"/>
                    <a:pt x="2854404" y="317327"/>
                    <a:pt x="2854770" y="430441"/>
                  </a:cubicBezTo>
                  <a:lnTo>
                    <a:pt x="3120669" y="428517"/>
                  </a:lnTo>
                  <a:lnTo>
                    <a:pt x="3120669" y="738345"/>
                  </a:lnTo>
                  <a:lnTo>
                    <a:pt x="3239999" y="738345"/>
                  </a:lnTo>
                  <a:lnTo>
                    <a:pt x="3239999" y="3032924"/>
                  </a:lnTo>
                  <a:lnTo>
                    <a:pt x="0" y="3032924"/>
                  </a:lnTo>
                  <a:lnTo>
                    <a:pt x="0" y="738345"/>
                  </a:lnTo>
                  <a:lnTo>
                    <a:pt x="102477" y="738345"/>
                  </a:lnTo>
                  <a:lnTo>
                    <a:pt x="102477" y="428517"/>
                  </a:lnTo>
                  <a:lnTo>
                    <a:pt x="385229" y="430441"/>
                  </a:lnTo>
                  <a:cubicBezTo>
                    <a:pt x="385595" y="317327"/>
                    <a:pt x="385960" y="204214"/>
                    <a:pt x="386326" y="91100"/>
                  </a:cubicBezTo>
                  <a:cubicBezTo>
                    <a:pt x="555455" y="28169"/>
                    <a:pt x="702013" y="-925"/>
                    <a:pt x="833935" y="22"/>
                  </a:cubicBezTo>
                  <a:cubicBezTo>
                    <a:pt x="1124164" y="2106"/>
                    <a:pt x="1343558" y="149589"/>
                    <a:pt x="1576606" y="402054"/>
                  </a:cubicBezTo>
                  <a:lnTo>
                    <a:pt x="1576606" y="430441"/>
                  </a:lnTo>
                  <a:lnTo>
                    <a:pt x="1576606" y="526981"/>
                  </a:lnTo>
                  <a:lnTo>
                    <a:pt x="1576606" y="2765302"/>
                  </a:lnTo>
                  <a:cubicBezTo>
                    <a:pt x="1187550" y="2439541"/>
                    <a:pt x="756130" y="2318121"/>
                    <a:pt x="378630" y="2472117"/>
                  </a:cubicBezTo>
                  <a:lnTo>
                    <a:pt x="384918" y="526981"/>
                  </a:lnTo>
                  <a:lnTo>
                    <a:pt x="239143" y="526981"/>
                  </a:lnTo>
                  <a:lnTo>
                    <a:pt x="229618" y="2690698"/>
                  </a:lnTo>
                  <a:cubicBezTo>
                    <a:pt x="773243" y="2466244"/>
                    <a:pt x="1081748" y="2626096"/>
                    <a:pt x="1576606" y="2776423"/>
                  </a:cubicBezTo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 latinLnBrk="1"/>
              <a:endParaRPr lang="ko-KR" altLang="en-US" sz="2400" dirty="0">
                <a:solidFill>
                  <a:prstClr val="white"/>
                </a:solidFill>
                <a:latin typeface="Arial"/>
                <a:ea typeface="Arial Unicode MS"/>
              </a:endParaRPr>
            </a:p>
          </p:txBody>
        </p:sp>
        <p:pic>
          <p:nvPicPr>
            <p:cNvPr id="55" name="Рисунок 54"/>
            <p:cNvPicPr>
              <a:picLocks noChangeAspect="1"/>
            </p:cNvPicPr>
            <p:nvPr/>
          </p:nvPicPr>
          <p:blipFill>
            <a:blip r:embed="rId3">
              <a:duotone>
                <a:prstClr val="black"/>
                <a:schemeClr val="tx2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>
              <a:off x="3891159" y="3291830"/>
              <a:ext cx="201185" cy="432854"/>
            </a:xfrm>
            <a:prstGeom prst="rect">
              <a:avLst/>
            </a:prstGeom>
            <a:noFill/>
          </p:spPr>
        </p:pic>
        <p:pic>
          <p:nvPicPr>
            <p:cNvPr id="58" name="Рисунок 57"/>
            <p:cNvPicPr>
              <a:picLocks noChangeAspect="1"/>
            </p:cNvPicPr>
            <p:nvPr/>
          </p:nvPicPr>
          <p:blipFill>
            <a:blip r:embed="rId4">
              <a:duotone>
                <a:prstClr val="black"/>
                <a:schemeClr val="tx2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>
              <a:off x="4020042" y="2279344"/>
              <a:ext cx="231705" cy="4016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</p:pic>
        <p:sp>
          <p:nvSpPr>
            <p:cNvPr id="57" name="Rectangle 18">
              <a:extLst>
                <a:ext uri="{FF2B5EF4-FFF2-40B4-BE49-F238E27FC236}">
                  <a16:creationId xmlns:a16="http://schemas.microsoft.com/office/drawing/2014/main" id="{9B0F2362-AF3E-4212-AD27-2D67A3BBE518}"/>
                </a:ext>
              </a:extLst>
            </p:cNvPr>
            <p:cNvSpPr/>
            <p:nvPr/>
          </p:nvSpPr>
          <p:spPr>
            <a:xfrm>
              <a:off x="3568211" y="2512271"/>
              <a:ext cx="480788" cy="344192"/>
            </a:xfrm>
            <a:custGeom>
              <a:avLst/>
              <a:gdLst/>
              <a:ahLst/>
              <a:cxnLst/>
              <a:rect l="l" t="t" r="r" b="b"/>
              <a:pathLst>
                <a:path w="3240000" h="2574247">
                  <a:moveTo>
                    <a:pt x="2393400" y="1814089"/>
                  </a:moveTo>
                  <a:cubicBezTo>
                    <a:pt x="2363577" y="1814089"/>
                    <a:pt x="2339400" y="1838266"/>
                    <a:pt x="2339400" y="1868089"/>
                  </a:cubicBezTo>
                  <a:cubicBezTo>
                    <a:pt x="2339400" y="1897912"/>
                    <a:pt x="2363577" y="1922089"/>
                    <a:pt x="2393400" y="1922089"/>
                  </a:cubicBezTo>
                  <a:lnTo>
                    <a:pt x="2573400" y="1922089"/>
                  </a:lnTo>
                  <a:cubicBezTo>
                    <a:pt x="2603223" y="1922089"/>
                    <a:pt x="2627400" y="1897912"/>
                    <a:pt x="2627400" y="1868089"/>
                  </a:cubicBezTo>
                  <a:cubicBezTo>
                    <a:pt x="2627400" y="1838266"/>
                    <a:pt x="2603223" y="1814089"/>
                    <a:pt x="2573400" y="1814089"/>
                  </a:cubicBezTo>
                  <a:close/>
                  <a:moveTo>
                    <a:pt x="173344" y="1814089"/>
                  </a:moveTo>
                  <a:cubicBezTo>
                    <a:pt x="143521" y="1814089"/>
                    <a:pt x="119344" y="1838266"/>
                    <a:pt x="119344" y="1868089"/>
                  </a:cubicBezTo>
                  <a:cubicBezTo>
                    <a:pt x="119344" y="1897912"/>
                    <a:pt x="143521" y="1922089"/>
                    <a:pt x="173344" y="1922089"/>
                  </a:cubicBezTo>
                  <a:lnTo>
                    <a:pt x="353344" y="1922089"/>
                  </a:lnTo>
                  <a:cubicBezTo>
                    <a:pt x="383167" y="1922089"/>
                    <a:pt x="407344" y="1897912"/>
                    <a:pt x="407344" y="1868089"/>
                  </a:cubicBezTo>
                  <a:cubicBezTo>
                    <a:pt x="407344" y="1838266"/>
                    <a:pt x="383167" y="1814089"/>
                    <a:pt x="353344" y="1814089"/>
                  </a:cubicBezTo>
                  <a:close/>
                  <a:moveTo>
                    <a:pt x="2933496" y="1796081"/>
                  </a:moveTo>
                  <a:cubicBezTo>
                    <a:pt x="2893727" y="1796081"/>
                    <a:pt x="2861488" y="1828320"/>
                    <a:pt x="2861488" y="1868089"/>
                  </a:cubicBezTo>
                  <a:cubicBezTo>
                    <a:pt x="2861488" y="1907858"/>
                    <a:pt x="2893727" y="1940097"/>
                    <a:pt x="2933496" y="1940097"/>
                  </a:cubicBezTo>
                  <a:cubicBezTo>
                    <a:pt x="2973265" y="1940097"/>
                    <a:pt x="3005504" y="1907858"/>
                    <a:pt x="3005504" y="1868089"/>
                  </a:cubicBezTo>
                  <a:cubicBezTo>
                    <a:pt x="3005504" y="1828320"/>
                    <a:pt x="2973265" y="1796081"/>
                    <a:pt x="2933496" y="1796081"/>
                  </a:cubicBezTo>
                  <a:close/>
                  <a:moveTo>
                    <a:pt x="119344" y="122856"/>
                  </a:moveTo>
                  <a:lnTo>
                    <a:pt x="119344" y="1728192"/>
                  </a:lnTo>
                  <a:lnTo>
                    <a:pt x="3120656" y="1728192"/>
                  </a:lnTo>
                  <a:lnTo>
                    <a:pt x="3120656" y="122856"/>
                  </a:lnTo>
                  <a:close/>
                  <a:moveTo>
                    <a:pt x="0" y="0"/>
                  </a:moveTo>
                  <a:lnTo>
                    <a:pt x="3240000" y="0"/>
                  </a:lnTo>
                  <a:lnTo>
                    <a:pt x="3240000" y="2016224"/>
                  </a:lnTo>
                  <a:lnTo>
                    <a:pt x="1812079" y="2016224"/>
                  </a:lnTo>
                  <a:lnTo>
                    <a:pt x="1857107" y="2320159"/>
                  </a:lnTo>
                  <a:lnTo>
                    <a:pt x="2357140" y="2320159"/>
                  </a:lnTo>
                  <a:cubicBezTo>
                    <a:pt x="2427304" y="2320159"/>
                    <a:pt x="2484184" y="2377039"/>
                    <a:pt x="2484184" y="2447203"/>
                  </a:cubicBezTo>
                  <a:lnTo>
                    <a:pt x="2484184" y="2574247"/>
                  </a:lnTo>
                  <a:lnTo>
                    <a:pt x="755992" y="2574247"/>
                  </a:lnTo>
                  <a:lnTo>
                    <a:pt x="755992" y="2447203"/>
                  </a:lnTo>
                  <a:cubicBezTo>
                    <a:pt x="755992" y="2377039"/>
                    <a:pt x="812872" y="2320159"/>
                    <a:pt x="883036" y="2320159"/>
                  </a:cubicBezTo>
                  <a:lnTo>
                    <a:pt x="1382894" y="2320159"/>
                  </a:lnTo>
                  <a:lnTo>
                    <a:pt x="1427922" y="2016224"/>
                  </a:lnTo>
                  <a:lnTo>
                    <a:pt x="0" y="2016224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1219170" latinLnBrk="1"/>
              <a:endParaRPr lang="ko-KR" altLang="en-US" sz="2400" dirty="0">
                <a:solidFill>
                  <a:prstClr val="white"/>
                </a:solidFill>
                <a:latin typeface="Arial"/>
                <a:ea typeface="Arial Unicode MS"/>
              </a:endParaRPr>
            </a:p>
          </p:txBody>
        </p:sp>
        <p:pic>
          <p:nvPicPr>
            <p:cNvPr id="59" name="Рисунок 58"/>
            <p:cNvPicPr>
              <a:picLocks noChangeAspect="1"/>
            </p:cNvPicPr>
            <p:nvPr/>
          </p:nvPicPr>
          <p:blipFill>
            <a:blip r:embed="rId5">
              <a:duotone>
                <a:prstClr val="black"/>
                <a:schemeClr val="tx2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>
              <a:off x="3703825" y="1240979"/>
              <a:ext cx="316218" cy="316218"/>
            </a:xfrm>
            <a:prstGeom prst="rect">
              <a:avLst/>
            </a:prstGeom>
          </p:spPr>
        </p:pic>
        <p:pic>
          <p:nvPicPr>
            <p:cNvPr id="61" name="Рисунок 60"/>
            <p:cNvPicPr>
              <a:picLocks noChangeAspect="1"/>
            </p:cNvPicPr>
            <p:nvPr/>
          </p:nvPicPr>
          <p:blipFill>
            <a:blip r:embed="rId6"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aturation sat="66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4033913" y="1433267"/>
              <a:ext cx="339061" cy="339061"/>
            </a:xfrm>
            <a:prstGeom prst="rect">
              <a:avLst/>
            </a:prstGeom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258110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D3420DD-2AAB-4653-D9B3-AE02031ACC93}"/>
              </a:ext>
            </a:extLst>
          </p:cNvPr>
          <p:cNvSpPr txBox="1"/>
          <p:nvPr/>
        </p:nvSpPr>
        <p:spPr>
          <a:xfrm>
            <a:off x="166849" y="35314"/>
            <a:ext cx="59291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9329" algn="just" defTabSz="1219170" latinLnBrk="1"/>
            <a:r>
              <a:rPr lang="ru-RU" sz="2400" b="1" dirty="0">
                <a:solidFill>
                  <a:prstClr val="black"/>
                </a:solidFill>
                <a:latin typeface="Arial"/>
                <a:ea typeface="Arial Unicode MS"/>
              </a:rPr>
              <a:t>Термин «ясный язык» закреплен в:  </a:t>
            </a:r>
          </a:p>
        </p:txBody>
      </p:sp>
      <p:grpSp>
        <p:nvGrpSpPr>
          <p:cNvPr id="8" name="Group 5">
            <a:extLst>
              <a:ext uri="{FF2B5EF4-FFF2-40B4-BE49-F238E27FC236}">
                <a16:creationId xmlns:a16="http://schemas.microsoft.com/office/drawing/2014/main" id="{4F0DFECC-3AE7-18BC-EA7C-05D73FFEBF00}"/>
              </a:ext>
            </a:extLst>
          </p:cNvPr>
          <p:cNvGrpSpPr/>
          <p:nvPr/>
        </p:nvGrpSpPr>
        <p:grpSpPr>
          <a:xfrm>
            <a:off x="295480" y="624474"/>
            <a:ext cx="10860200" cy="1568847"/>
            <a:chOff x="810767" y="3303473"/>
            <a:chExt cx="2052530" cy="1176636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364F2B5-1EBB-953E-6539-32E90A35F42F}"/>
                </a:ext>
              </a:extLst>
            </p:cNvPr>
            <p:cNvSpPr txBox="1"/>
            <p:nvPr/>
          </p:nvSpPr>
          <p:spPr>
            <a:xfrm>
              <a:off x="810767" y="3579862"/>
              <a:ext cx="2052530" cy="90024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14817" defTabSz="1219170" latinLnBrk="1">
                <a:buSzPct val="100000"/>
              </a:pPr>
              <a:r>
                <a:rPr lang="ru-RU" dirty="0">
                  <a:solidFill>
                    <a:prstClr val="black"/>
                  </a:solidFill>
                  <a:latin typeface="Arial"/>
                  <a:ea typeface="Arial Unicode MS"/>
                </a:rPr>
                <a:t>Национальном плане действий по реализации в Республике Беларусь положений Конвенции ООН </a:t>
              </a:r>
            </a:p>
            <a:p>
              <a:pPr marL="14817" defTabSz="1219170" latinLnBrk="1">
                <a:buSzPct val="100000"/>
              </a:pPr>
              <a:r>
                <a:rPr lang="ru-RU" dirty="0">
                  <a:solidFill>
                    <a:prstClr val="black"/>
                  </a:solidFill>
                  <a:latin typeface="Arial"/>
                  <a:ea typeface="Arial Unicode MS"/>
                </a:rPr>
                <a:t>о правах людей с инвалидностью</a:t>
              </a:r>
            </a:p>
            <a:p>
              <a:pPr marL="14817" defTabSz="1219170" latinLnBrk="1">
                <a:buSzPct val="100000"/>
              </a:pPr>
              <a:r>
                <a:rPr lang="ru-RU" b="1" dirty="0">
                  <a:solidFill>
                    <a:prstClr val="black"/>
                  </a:solidFill>
                  <a:latin typeface="Arial"/>
                  <a:ea typeface="Arial Unicode MS"/>
                </a:rPr>
                <a:t>Разработка основ «ясного языка» и преобразование информации в символы (для</a:t>
              </a:r>
            </a:p>
            <a:p>
              <a:pPr marL="14817" defTabSz="1219170" latinLnBrk="1">
                <a:buSzPct val="100000"/>
              </a:pPr>
              <a:r>
                <a:rPr lang="ru-RU" b="1" dirty="0">
                  <a:solidFill>
                    <a:prstClr val="black"/>
                  </a:solidFill>
                  <a:latin typeface="Arial"/>
                  <a:ea typeface="Arial Unicode MS"/>
                </a:rPr>
                <a:t>инвалидов с интеллектуальными нарушениями).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D89935B-632B-C78A-6222-583E64697015}"/>
                </a:ext>
              </a:extLst>
            </p:cNvPr>
            <p:cNvSpPr txBox="1"/>
            <p:nvPr/>
          </p:nvSpPr>
          <p:spPr>
            <a:xfrm>
              <a:off x="810767" y="3303473"/>
              <a:ext cx="191558" cy="31542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defTabSz="1219170" latinLnBrk="1"/>
              <a:r>
                <a:rPr lang="ru-RU" altLang="ko-KR" sz="2133" b="1" dirty="0">
                  <a:solidFill>
                    <a:schemeClr val="accent2">
                      <a:lumMod val="50000"/>
                    </a:schemeClr>
                  </a:solidFill>
                  <a:latin typeface="Arial"/>
                  <a:ea typeface="Arial Unicode MS"/>
                </a:rPr>
                <a:t>2017</a:t>
              </a:r>
              <a:endParaRPr lang="ko-KR" altLang="en-US" sz="2133" b="1" dirty="0">
                <a:solidFill>
                  <a:schemeClr val="accent2">
                    <a:lumMod val="50000"/>
                  </a:schemeClr>
                </a:solidFill>
                <a:latin typeface="Arial"/>
                <a:ea typeface="Arial Unicode MS"/>
                <a:cs typeface="Arial" pitchFamily="34" charset="0"/>
              </a:endParaRPr>
            </a:p>
          </p:txBody>
        </p:sp>
      </p:grpSp>
      <p:grpSp>
        <p:nvGrpSpPr>
          <p:cNvPr id="11" name="Group 5">
            <a:extLst>
              <a:ext uri="{FF2B5EF4-FFF2-40B4-BE49-F238E27FC236}">
                <a16:creationId xmlns:a16="http://schemas.microsoft.com/office/drawing/2014/main" id="{E22B8C6C-F2F2-30B9-1DFD-1FFAC06CA0B5}"/>
              </a:ext>
            </a:extLst>
          </p:cNvPr>
          <p:cNvGrpSpPr/>
          <p:nvPr/>
        </p:nvGrpSpPr>
        <p:grpSpPr>
          <a:xfrm>
            <a:off x="338688" y="2342075"/>
            <a:ext cx="8744131" cy="720921"/>
            <a:chOff x="798553" y="1612460"/>
            <a:chExt cx="2052288" cy="540691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023DBAF-0151-3716-1157-B8ED8A719C46}"/>
                </a:ext>
              </a:extLst>
            </p:cNvPr>
            <p:cNvSpPr txBox="1"/>
            <p:nvPr/>
          </p:nvSpPr>
          <p:spPr>
            <a:xfrm>
              <a:off x="798553" y="1868409"/>
              <a:ext cx="2052288" cy="28474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14817" defTabSz="1219170" latinLnBrk="1">
                <a:buSzPct val="100000"/>
              </a:pPr>
              <a:r>
                <a:rPr lang="ru-RU" dirty="0">
                  <a:solidFill>
                    <a:prstClr val="black"/>
                  </a:solidFill>
                  <a:latin typeface="Arial"/>
                  <a:ea typeface="Arial Unicode MS"/>
                </a:rPr>
                <a:t>Законе Республики Беларусь «Об авторском праве и смежных правах»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0449B6E-EB2C-4207-5F64-6918F283DCF6}"/>
                </a:ext>
              </a:extLst>
            </p:cNvPr>
            <p:cNvSpPr txBox="1"/>
            <p:nvPr/>
          </p:nvSpPr>
          <p:spPr>
            <a:xfrm>
              <a:off x="798553" y="1612460"/>
              <a:ext cx="227746" cy="31542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defTabSz="1219170" latinLnBrk="1"/>
              <a:r>
                <a:rPr lang="ru-RU" altLang="ko-KR" sz="2133" b="1" dirty="0">
                  <a:solidFill>
                    <a:schemeClr val="accent2">
                      <a:lumMod val="50000"/>
                    </a:schemeClr>
                  </a:solidFill>
                  <a:latin typeface="Arial"/>
                  <a:ea typeface="Arial Unicode MS"/>
                </a:rPr>
                <a:t>2019</a:t>
              </a:r>
              <a:endParaRPr lang="ko-KR" altLang="en-US" sz="2133" b="1" dirty="0">
                <a:solidFill>
                  <a:schemeClr val="accent2">
                    <a:lumMod val="50000"/>
                  </a:schemeClr>
                </a:solidFill>
                <a:latin typeface="Arial"/>
                <a:ea typeface="Arial Unicode MS"/>
                <a:cs typeface="Arial" pitchFamily="34" charset="0"/>
              </a:endParaRPr>
            </a:p>
          </p:txBody>
        </p:sp>
      </p:grpSp>
      <p:grpSp>
        <p:nvGrpSpPr>
          <p:cNvPr id="14" name="Group 5">
            <a:extLst>
              <a:ext uri="{FF2B5EF4-FFF2-40B4-BE49-F238E27FC236}">
                <a16:creationId xmlns:a16="http://schemas.microsoft.com/office/drawing/2014/main" id="{ACCB1FDF-365E-C1F3-0784-304292D59748}"/>
              </a:ext>
            </a:extLst>
          </p:cNvPr>
          <p:cNvGrpSpPr/>
          <p:nvPr/>
        </p:nvGrpSpPr>
        <p:grpSpPr>
          <a:xfrm>
            <a:off x="295478" y="3257833"/>
            <a:ext cx="10895657" cy="2143720"/>
            <a:chOff x="830128" y="3070321"/>
            <a:chExt cx="2048422" cy="1607790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6D05C51-3D39-1C77-6AF5-0A8CB1A07475}"/>
                </a:ext>
              </a:extLst>
            </p:cNvPr>
            <p:cNvSpPr txBox="1"/>
            <p:nvPr/>
          </p:nvSpPr>
          <p:spPr>
            <a:xfrm>
              <a:off x="830128" y="3377563"/>
              <a:ext cx="2048422" cy="130054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14817" defTabSz="1219170" latinLnBrk="1">
                <a:buSzPct val="100000"/>
              </a:pPr>
              <a:r>
                <a:rPr lang="ru-RU" sz="1600" dirty="0">
                  <a:solidFill>
                    <a:prstClr val="black"/>
                  </a:solidFill>
                  <a:latin typeface="Arial"/>
                  <a:ea typeface="Arial Unicode MS"/>
                </a:rPr>
                <a:t>Законе Республики Беларусь «О правах инвалидов и их социальной интеграции».</a:t>
              </a:r>
            </a:p>
            <a:p>
              <a:pPr marL="14817" defTabSz="1219170" latinLnBrk="1">
                <a:buSzPct val="100000"/>
              </a:pPr>
              <a:r>
                <a:rPr lang="ru-RU" sz="1600" dirty="0">
                  <a:solidFill>
                    <a:prstClr val="black"/>
                  </a:solidFill>
                  <a:latin typeface="Arial"/>
                  <a:ea typeface="Arial Unicode MS"/>
                </a:rPr>
                <a:t>Статья 10. Средства общения.</a:t>
              </a:r>
            </a:p>
            <a:p>
              <a:pPr marL="14817" defTabSz="1219170" latinLnBrk="1">
                <a:buSzPct val="100000"/>
              </a:pPr>
              <a:r>
                <a:rPr lang="ru-RU" sz="1867" b="1" dirty="0">
                  <a:solidFill>
                    <a:prstClr val="black"/>
                  </a:solidFill>
                  <a:latin typeface="Arial"/>
                  <a:ea typeface="Arial Unicode MS"/>
                </a:rPr>
                <a:t>Для инвалидов с интеллектуальными нарушениями в качестве средства общения</a:t>
              </a:r>
            </a:p>
            <a:p>
              <a:pPr marL="14817" defTabSz="1219170" latinLnBrk="1">
                <a:buSzPct val="100000"/>
              </a:pPr>
              <a:r>
                <a:rPr lang="ru-RU" sz="1867" b="1" dirty="0">
                  <a:solidFill>
                    <a:prstClr val="black"/>
                  </a:solidFill>
                  <a:latin typeface="Arial"/>
                  <a:ea typeface="Arial Unicode MS"/>
                </a:rPr>
                <a:t>используются ясный язык и </a:t>
              </a:r>
              <a:r>
                <a:rPr lang="ru-RU" sz="1867" b="1" dirty="0" err="1">
                  <a:solidFill>
                    <a:prstClr val="black"/>
                  </a:solidFill>
                  <a:latin typeface="Arial"/>
                  <a:ea typeface="Arial Unicode MS"/>
                </a:rPr>
                <a:t>ассистивные</a:t>
              </a:r>
              <a:r>
                <a:rPr lang="ru-RU" sz="1867" b="1" dirty="0">
                  <a:solidFill>
                    <a:prstClr val="black"/>
                  </a:solidFill>
                  <a:latin typeface="Arial"/>
                  <a:ea typeface="Arial Unicode MS"/>
                </a:rPr>
                <a:t> устройства и технологии.</a:t>
              </a:r>
            </a:p>
            <a:p>
              <a:pPr defTabSz="1219170" latinLnBrk="1" hangingPunct="0"/>
              <a:endParaRPr lang="ru-RU" sz="1867" dirty="0">
                <a:solidFill>
                  <a:prstClr val="black"/>
                </a:solidFill>
                <a:latin typeface="Arial"/>
                <a:ea typeface="Arial Unicode MS"/>
              </a:endParaRPr>
            </a:p>
            <a:p>
              <a:pPr defTabSz="1219170" latinLnBrk="1" hangingPunct="0"/>
              <a:r>
                <a:rPr lang="ru-RU" sz="1867" dirty="0">
                  <a:solidFill>
                    <a:prstClr val="black"/>
                  </a:solidFill>
                  <a:latin typeface="Arial"/>
                  <a:ea typeface="Arial Unicode MS"/>
                </a:rPr>
                <a:t>Статья 38. Обеспечение беспрепятственного доступа инвалидов к общедоступной информации</a:t>
              </a:r>
              <a:endParaRPr lang="ru-RU" sz="1867" dirty="0">
                <a:solidFill>
                  <a:prstClr val="white"/>
                </a:solidFill>
                <a:latin typeface="Arial"/>
                <a:ea typeface="Arial Unicode MS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340F650-0590-CF61-E213-FDAB0F5A89F4}"/>
                </a:ext>
              </a:extLst>
            </p:cNvPr>
            <p:cNvSpPr txBox="1"/>
            <p:nvPr/>
          </p:nvSpPr>
          <p:spPr>
            <a:xfrm>
              <a:off x="836795" y="3070321"/>
              <a:ext cx="183886" cy="31542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defTabSz="1219170" latinLnBrk="1"/>
              <a:r>
                <a:rPr lang="ru-RU" sz="2133" b="1" dirty="0">
                  <a:solidFill>
                    <a:schemeClr val="accent2">
                      <a:lumMod val="50000"/>
                    </a:schemeClr>
                  </a:solidFill>
                  <a:latin typeface="Arial"/>
                  <a:ea typeface="Arial Unicode MS"/>
                </a:rPr>
                <a:t>2023</a:t>
              </a:r>
              <a:endParaRPr lang="ko-KR" altLang="en-US" sz="2133" b="1" dirty="0">
                <a:solidFill>
                  <a:schemeClr val="accent2">
                    <a:lumMod val="50000"/>
                  </a:schemeClr>
                </a:solidFill>
                <a:latin typeface="Arial"/>
                <a:ea typeface="Arial Unicode MS"/>
                <a:cs typeface="Arial" pitchFamily="34" charset="0"/>
              </a:endParaRPr>
            </a:p>
          </p:txBody>
        </p:sp>
      </p:grpSp>
      <p:sp>
        <p:nvSpPr>
          <p:cNvPr id="17" name="Text Placeholder 1">
            <a:extLst>
              <a:ext uri="{FF2B5EF4-FFF2-40B4-BE49-F238E27FC236}">
                <a16:creationId xmlns:a16="http://schemas.microsoft.com/office/drawing/2014/main" id="{36B8238A-9D12-18C4-4C5D-C48AC3025B7C}"/>
              </a:ext>
            </a:extLst>
          </p:cNvPr>
          <p:cNvSpPr txBox="1">
            <a:spLocks/>
          </p:cNvSpPr>
          <p:nvPr/>
        </p:nvSpPr>
        <p:spPr>
          <a:xfrm>
            <a:off x="494076" y="5719446"/>
            <a:ext cx="10697063" cy="86889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1219170">
              <a:buNone/>
            </a:pPr>
            <a:r>
              <a:rPr lang="ru-RU" altLang="ko-KR" sz="4267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ea typeface="Arial Unicode MS"/>
                <a:cs typeface="Arial" pitchFamily="34" charset="0"/>
              </a:rPr>
              <a:t>Белорусское законодательство</a:t>
            </a:r>
            <a:endParaRPr lang="en-US" altLang="ko-KR" sz="4267" b="1" dirty="0">
              <a:solidFill>
                <a:prstClr val="black">
                  <a:lumMod val="75000"/>
                  <a:lumOff val="25000"/>
                </a:prstClr>
              </a:solidFill>
              <a:latin typeface="Arial"/>
              <a:ea typeface="Arial Unicode MS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375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исунок 6"/>
          <p:cNvSpPr>
            <a:spLocks noGrp="1"/>
          </p:cNvSpPr>
          <p:nvPr>
            <p:ph type="pic" idx="1"/>
          </p:nvPr>
        </p:nvSpPr>
        <p:spPr>
          <a:xfrm>
            <a:off x="-45322" y="-20122"/>
            <a:ext cx="4019599" cy="6858001"/>
          </a:xfrm>
          <a:solidFill>
            <a:schemeClr val="bg1"/>
          </a:solidFill>
        </p:spPr>
        <p:txBody>
          <a:bodyPr/>
          <a:lstStyle/>
          <a:p>
            <a:endParaRPr lang="ru-RU"/>
          </a:p>
        </p:txBody>
      </p:sp>
      <p:sp>
        <p:nvSpPr>
          <p:cNvPr id="6" name="Frame 5"/>
          <p:cNvSpPr/>
          <p:nvPr/>
        </p:nvSpPr>
        <p:spPr>
          <a:xfrm>
            <a:off x="263691" y="285881"/>
            <a:ext cx="3432043" cy="6359475"/>
          </a:xfrm>
          <a:prstGeom prst="frame">
            <a:avLst>
              <a:gd name="adj1" fmla="val 100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219170" latinLnBrk="1"/>
            <a:endParaRPr lang="ko-KR" altLang="en-US" sz="2400">
              <a:solidFill>
                <a:prstClr val="black"/>
              </a:solidFill>
              <a:latin typeface="Arial"/>
              <a:ea typeface="Arial Unicode MS"/>
            </a:endParaRPr>
          </a:p>
        </p:txBody>
      </p:sp>
      <p:sp>
        <p:nvSpPr>
          <p:cNvPr id="9" name="Text Placeholder 1"/>
          <p:cNvSpPr txBox="1">
            <a:spLocks/>
          </p:cNvSpPr>
          <p:nvPr/>
        </p:nvSpPr>
        <p:spPr>
          <a:xfrm>
            <a:off x="4628051" y="122251"/>
            <a:ext cx="6333479" cy="14149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1219170">
              <a:lnSpc>
                <a:spcPct val="80000"/>
              </a:lnSpc>
              <a:buNone/>
            </a:pPr>
            <a:r>
              <a:rPr lang="ru-RU" altLang="ko-KR" sz="2800" b="1" dirty="0">
                <a:solidFill>
                  <a:srgbClr val="FF0000"/>
                </a:solidFill>
                <a:latin typeface="Arial"/>
                <a:ea typeface="Arial Unicode MS"/>
                <a:cs typeface="Arial" pitchFamily="34" charset="0"/>
              </a:rPr>
              <a:t>2021 </a:t>
            </a:r>
            <a:r>
              <a:rPr lang="ru-RU" altLang="ko-KR" sz="2800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/>
                <a:ea typeface="Arial Unicode MS"/>
                <a:cs typeface="Arial" pitchFamily="34" charset="0"/>
              </a:rPr>
              <a:t> </a:t>
            </a:r>
            <a:r>
              <a:rPr lang="ru-RU" sz="2800" dirty="0">
                <a:solidFill>
                  <a:prstClr val="black">
                    <a:lumMod val="85000"/>
                    <a:lumOff val="15000"/>
                  </a:prstClr>
                </a:solidFill>
                <a:latin typeface="Arial"/>
                <a:ea typeface="Calibri" panose="020F0502020204030204" pitchFamily="34" charset="0"/>
              </a:rPr>
              <a:t>Государственный стандарт</a:t>
            </a:r>
            <a:br>
              <a:rPr lang="ru-RU" sz="2800" dirty="0">
                <a:solidFill>
                  <a:prstClr val="black">
                    <a:lumMod val="85000"/>
                    <a:lumOff val="15000"/>
                  </a:prstClr>
                </a:solidFill>
                <a:latin typeface="Arial"/>
                <a:ea typeface="Calibri" panose="020F0502020204030204" pitchFamily="34" charset="0"/>
              </a:rPr>
            </a:br>
            <a:r>
              <a:rPr lang="ru-RU" sz="2800" dirty="0">
                <a:solidFill>
                  <a:prstClr val="black">
                    <a:lumMod val="85000"/>
                    <a:lumOff val="15000"/>
                  </a:prstClr>
                </a:solidFill>
                <a:latin typeface="Arial"/>
                <a:ea typeface="Calibri" panose="020F0502020204030204" pitchFamily="34" charset="0"/>
              </a:rPr>
              <a:t>«</a:t>
            </a:r>
            <a:r>
              <a:rPr lang="ru-RU" altLang="ko-KR" sz="2800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/>
                <a:ea typeface="Arial Unicode MS"/>
                <a:cs typeface="Arial" pitchFamily="34" charset="0"/>
              </a:rPr>
              <a:t>Ясный язык. Общие положения»</a:t>
            </a:r>
          </a:p>
          <a:p>
            <a:pPr marL="0" indent="0" defTabSz="1219170">
              <a:lnSpc>
                <a:spcPct val="80000"/>
              </a:lnSpc>
              <a:buNone/>
            </a:pPr>
            <a:r>
              <a:rPr lang="ru-RU" altLang="ko-KR" sz="2800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/>
                <a:ea typeface="Arial Unicode MS"/>
                <a:cs typeface="Arial" pitchFamily="34" charset="0"/>
              </a:rPr>
              <a:t>СТБ 2595-2021</a:t>
            </a:r>
            <a:endParaRPr lang="ko-KR" altLang="en-US" sz="2800" b="1" dirty="0">
              <a:solidFill>
                <a:prstClr val="black">
                  <a:lumMod val="85000"/>
                  <a:lumOff val="15000"/>
                </a:prstClr>
              </a:solidFill>
              <a:latin typeface="Arial"/>
              <a:ea typeface="Arial Unicode MS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115706" y="1774720"/>
            <a:ext cx="7877936" cy="4534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36118" defTabSz="1219170" latinLnBrk="1">
              <a:tabLst>
                <a:tab pos="360671" algn="l"/>
              </a:tabLst>
            </a:pPr>
            <a:r>
              <a:rPr lang="ru-RU" sz="2000" spc="-13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стандарте приведены основные принципы построения</a:t>
            </a:r>
          </a:p>
          <a:p>
            <a:pPr indent="336118" defTabSz="1219170" latinLnBrk="1">
              <a:tabLst>
                <a:tab pos="360671" algn="l"/>
              </a:tabLst>
            </a:pPr>
            <a:r>
              <a:rPr lang="ru-RU" sz="2000" spc="-13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 изложения информации на ясном языке (включая </a:t>
            </a:r>
          </a:p>
          <a:p>
            <a:pPr indent="336118" defTabSz="1219170" latinLnBrk="1">
              <a:tabLst>
                <a:tab pos="360671" algn="l"/>
              </a:tabLst>
            </a:pPr>
            <a:r>
              <a:rPr lang="ru-RU" sz="2000" spc="-13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расположение текста на странице, размер, цвет, особенности</a:t>
            </a:r>
          </a:p>
          <a:p>
            <a:pPr indent="336118" defTabSz="1219170" latinLnBrk="1">
              <a:tabLst>
                <a:tab pos="360671" algn="l"/>
              </a:tabLst>
            </a:pPr>
            <a:r>
              <a:rPr lang="ru-RU" sz="2000" spc="-13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шрифта, требования к иллюстрациям, веб-сайтам, </a:t>
            </a:r>
          </a:p>
          <a:p>
            <a:pPr indent="336118" defTabSz="1219170" latinLnBrk="1">
              <a:tabLst>
                <a:tab pos="360671" algn="l"/>
              </a:tabLst>
            </a:pPr>
            <a:r>
              <a:rPr lang="ru-RU" sz="2000" spc="-13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аудиоинформации).</a:t>
            </a:r>
          </a:p>
          <a:p>
            <a:pPr indent="336118" defTabSz="1219170" latinLnBrk="1">
              <a:tabLst>
                <a:tab pos="360671" algn="l"/>
              </a:tabLst>
            </a:pPr>
            <a:endParaRPr lang="ru-RU" sz="1867" spc="-13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336118" defTabSz="1219170" latinLnBrk="1">
              <a:tabLst>
                <a:tab pos="360671" algn="l"/>
              </a:tabLst>
            </a:pP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Информация на ясном языке может использоваться для адаптации:  </a:t>
            </a:r>
          </a:p>
          <a:p>
            <a:pPr marL="228594" indent="-228594" defTabSz="1219170" latinLnBrk="1">
              <a:buFont typeface="Wingdings" panose="05000000000000000000" pitchFamily="2" charset="2"/>
              <a:buChar char="§"/>
              <a:tabLst>
                <a:tab pos="360671" algn="l"/>
              </a:tabLst>
            </a:pP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законодательных актов,  </a:t>
            </a:r>
          </a:p>
          <a:p>
            <a:pPr marL="228594" indent="-228594" defTabSz="1219170" latinLnBrk="1">
              <a:buFont typeface="Wingdings" panose="05000000000000000000" pitchFamily="2" charset="2"/>
              <a:buChar char="§"/>
              <a:tabLst>
                <a:tab pos="360671" algn="l"/>
              </a:tabLst>
            </a:pP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банковских и  правовых документов,  </a:t>
            </a:r>
          </a:p>
          <a:p>
            <a:pPr marL="228594" indent="-228594" defTabSz="1219170" latinLnBrk="1">
              <a:buFont typeface="Wingdings" panose="05000000000000000000" pitchFamily="2" charset="2"/>
              <a:buChar char="§"/>
              <a:tabLst>
                <a:tab pos="360671" algn="l"/>
              </a:tabLst>
            </a:pP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социальных инструкций;  </a:t>
            </a:r>
          </a:p>
          <a:p>
            <a:pPr marL="228594" indent="-228594" defTabSz="1219170" latinLnBrk="1">
              <a:buFont typeface="Wingdings" panose="05000000000000000000" pitchFamily="2" charset="2"/>
              <a:buChar char="§"/>
              <a:tabLst>
                <a:tab pos="360671" algn="l"/>
              </a:tabLst>
            </a:pP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маршрутов общественного транспорта;  </a:t>
            </a:r>
          </a:p>
          <a:p>
            <a:pPr marL="228594" indent="-228594" defTabSz="1219170" latinLnBrk="1">
              <a:buFont typeface="Wingdings" panose="05000000000000000000" pitchFamily="2" charset="2"/>
              <a:buChar char="§"/>
              <a:tabLst>
                <a:tab pos="360671" algn="l"/>
              </a:tabLst>
            </a:pP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схем передвижения по городу;  </a:t>
            </a:r>
          </a:p>
          <a:p>
            <a:pPr marL="228594" indent="-228594" defTabSz="1219170" latinLnBrk="1">
              <a:buFont typeface="Wingdings" panose="05000000000000000000" pitchFamily="2" charset="2"/>
              <a:buChar char="§"/>
              <a:tabLst>
                <a:tab pos="360671" algn="l"/>
              </a:tabLst>
            </a:pP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карт достопримечательностей;  </a:t>
            </a:r>
          </a:p>
          <a:p>
            <a:pPr marL="228594" indent="-228594" defTabSz="1219170" latinLnBrk="1">
              <a:buFont typeface="Wingdings" panose="05000000000000000000" pitchFamily="2" charset="2"/>
              <a:buChar char="§"/>
              <a:tabLst>
                <a:tab pos="360671" algn="l"/>
              </a:tabLst>
            </a:pP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текстов экскурсий;  аудио гидов; </a:t>
            </a:r>
          </a:p>
          <a:p>
            <a:pPr marL="228594" indent="-228594" defTabSz="1219170" latinLnBrk="1">
              <a:buFont typeface="Wingdings" panose="05000000000000000000" pitchFamily="2" charset="2"/>
              <a:buChar char="§"/>
              <a:tabLst>
                <a:tab pos="360671" algn="l"/>
              </a:tabLst>
            </a:pP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веб-сайтов, интернет и мобильных приложений и других аналогичных </a:t>
            </a:r>
          </a:p>
          <a:p>
            <a:pPr indent="336118" defTabSz="1219170" latinLnBrk="1">
              <a:tabLst>
                <a:tab pos="360671" algn="l"/>
              </a:tabLst>
            </a:pP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документов и программ</a:t>
            </a:r>
            <a:endParaRPr lang="ru-RU" sz="17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4" name="Рисунок 13" descr="C:\Users\Logvin\Downloads\Гід па жыцці_БЕЛ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662" y="3228681"/>
            <a:ext cx="2533789" cy="605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9" y="535008"/>
            <a:ext cx="2840803" cy="1249953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1040" y="1784961"/>
            <a:ext cx="2866872" cy="1260676"/>
          </a:xfrm>
          <a:prstGeom prst="rect">
            <a:avLst/>
          </a:prstGeom>
        </p:spPr>
      </p:pic>
      <p:sp>
        <p:nvSpPr>
          <p:cNvPr id="12" name="Text Placeholder 1"/>
          <p:cNvSpPr txBox="1">
            <a:spLocks/>
          </p:cNvSpPr>
          <p:nvPr/>
        </p:nvSpPr>
        <p:spPr>
          <a:xfrm>
            <a:off x="700864" y="5809680"/>
            <a:ext cx="2430941" cy="672405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219170">
              <a:buNone/>
            </a:pPr>
            <a:r>
              <a:rPr lang="ru-RU" sz="1867" u="sng" dirty="0">
                <a:solidFill>
                  <a:prstClr val="black"/>
                </a:solidFill>
                <a:latin typeface="Arial"/>
                <a:ea typeface="Arial Unicode MS"/>
                <a:hlinkClick r:id="rId5"/>
              </a:rPr>
              <a:t>https://lifeguide.by/</a:t>
            </a:r>
            <a:endParaRPr lang="ru-RU" sz="1867" dirty="0">
              <a:solidFill>
                <a:prstClr val="black"/>
              </a:solidFill>
              <a:latin typeface="Arial"/>
              <a:ea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592628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исунок 6"/>
          <p:cNvSpPr>
            <a:spLocks noGrp="1"/>
          </p:cNvSpPr>
          <p:nvPr>
            <p:ph type="pic" idx="1"/>
          </p:nvPr>
        </p:nvSpPr>
        <p:spPr>
          <a:xfrm>
            <a:off x="-45322" y="-20122"/>
            <a:ext cx="4019599" cy="6858001"/>
          </a:xfrm>
          <a:solidFill>
            <a:schemeClr val="bg1"/>
          </a:solidFill>
        </p:spPr>
        <p:txBody>
          <a:bodyPr/>
          <a:lstStyle/>
          <a:p>
            <a:endParaRPr lang="ru-RU"/>
          </a:p>
        </p:txBody>
      </p:sp>
      <p:sp>
        <p:nvSpPr>
          <p:cNvPr id="9" name="Text Placeholder 1"/>
          <p:cNvSpPr txBox="1">
            <a:spLocks/>
          </p:cNvSpPr>
          <p:nvPr/>
        </p:nvSpPr>
        <p:spPr>
          <a:xfrm>
            <a:off x="4542139" y="285879"/>
            <a:ext cx="6930142" cy="174820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1219170">
              <a:lnSpc>
                <a:spcPct val="80000"/>
              </a:lnSpc>
              <a:buNone/>
            </a:pPr>
            <a:r>
              <a:rPr lang="ru-RU" altLang="ko-KR" sz="2800" b="1" dirty="0">
                <a:solidFill>
                  <a:srgbClr val="FF0000"/>
                </a:solidFill>
                <a:latin typeface="Arial"/>
                <a:ea typeface="Arial Unicode MS"/>
                <a:cs typeface="Arial" pitchFamily="34" charset="0"/>
              </a:rPr>
              <a:t>2023</a:t>
            </a:r>
            <a:r>
              <a:rPr lang="ru-RU" altLang="ko-KR" sz="2800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/>
                <a:ea typeface="Arial Unicode MS"/>
                <a:cs typeface="Arial" pitchFamily="34" charset="0"/>
              </a:rPr>
              <a:t>  </a:t>
            </a:r>
            <a:r>
              <a:rPr lang="ru-RU" sz="2800" dirty="0">
                <a:solidFill>
                  <a:prstClr val="black">
                    <a:lumMod val="85000"/>
                    <a:lumOff val="15000"/>
                  </a:prstClr>
                </a:solidFill>
                <a:latin typeface="Arial"/>
                <a:ea typeface="Calibri" panose="020F0502020204030204" pitchFamily="34" charset="0"/>
              </a:rPr>
              <a:t>Государственный стандарт</a:t>
            </a:r>
            <a:br>
              <a:rPr lang="ru-RU" sz="2800" dirty="0">
                <a:solidFill>
                  <a:prstClr val="black">
                    <a:lumMod val="85000"/>
                    <a:lumOff val="15000"/>
                  </a:prstClr>
                </a:solidFill>
                <a:latin typeface="Arial"/>
                <a:ea typeface="Calibri" panose="020F0502020204030204" pitchFamily="34" charset="0"/>
              </a:rPr>
            </a:br>
            <a:r>
              <a:rPr lang="ru-RU" sz="2800" dirty="0">
                <a:solidFill>
                  <a:prstClr val="black">
                    <a:lumMod val="85000"/>
                    <a:lumOff val="15000"/>
                  </a:prstClr>
                </a:solidFill>
                <a:latin typeface="Arial"/>
                <a:ea typeface="Calibri" panose="020F0502020204030204" pitchFamily="34" charset="0"/>
              </a:rPr>
              <a:t>«</a:t>
            </a:r>
            <a:r>
              <a:rPr lang="ru-RU" altLang="ko-KR" sz="2800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/>
                <a:ea typeface="Arial Unicode MS"/>
                <a:cs typeface="Arial" pitchFamily="34" charset="0"/>
              </a:rPr>
              <a:t>Ясный язык. Требования к процессу подготовки информации на ясном языке»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283290" y="2555391"/>
            <a:ext cx="7729038" cy="3254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9170" latinLnBrk="1">
              <a:lnSpc>
                <a:spcPct val="150000"/>
              </a:lnSpc>
            </a:pPr>
            <a:r>
              <a:rPr lang="ru-RU" sz="2800" dirty="0">
                <a:solidFill>
                  <a:prstClr val="black">
                    <a:lumMod val="85000"/>
                    <a:lumOff val="15000"/>
                  </a:prstClr>
                </a:solidFill>
                <a:latin typeface="Segoe UI Historic" panose="020B0502040204020203" pitchFamily="34" charset="0"/>
                <a:ea typeface="Arial Unicode MS"/>
              </a:rPr>
              <a:t>Стандарт устанавливает общие правила и</a:t>
            </a:r>
          </a:p>
          <a:p>
            <a:pPr defTabSz="1219170" latinLnBrk="1">
              <a:lnSpc>
                <a:spcPct val="150000"/>
              </a:lnSpc>
            </a:pPr>
            <a:r>
              <a:rPr lang="ru-RU" sz="2800" dirty="0">
                <a:solidFill>
                  <a:prstClr val="black">
                    <a:lumMod val="85000"/>
                    <a:lumOff val="15000"/>
                  </a:prstClr>
                </a:solidFill>
                <a:latin typeface="Segoe UI Historic" panose="020B0502040204020203" pitchFamily="34" charset="0"/>
                <a:ea typeface="Arial Unicode MS"/>
              </a:rPr>
              <a:t>принципы процесса подготовки информации</a:t>
            </a:r>
          </a:p>
          <a:p>
            <a:pPr defTabSz="1219170" latinLnBrk="1">
              <a:lnSpc>
                <a:spcPct val="150000"/>
              </a:lnSpc>
            </a:pPr>
            <a:r>
              <a:rPr lang="ru-RU" sz="2800" dirty="0">
                <a:solidFill>
                  <a:prstClr val="black">
                    <a:lumMod val="85000"/>
                    <a:lumOff val="15000"/>
                  </a:prstClr>
                </a:solidFill>
                <a:latin typeface="Segoe UI Historic" panose="020B0502040204020203" pitchFamily="34" charset="0"/>
                <a:ea typeface="Arial Unicode MS"/>
              </a:rPr>
              <a:t>на ясном языке, разработки продукта на ясном</a:t>
            </a:r>
          </a:p>
          <a:p>
            <a:pPr defTabSz="1219170" latinLnBrk="1">
              <a:lnSpc>
                <a:spcPct val="150000"/>
              </a:lnSpc>
            </a:pPr>
            <a:r>
              <a:rPr lang="ru-RU" sz="2800" dirty="0">
                <a:solidFill>
                  <a:prstClr val="black">
                    <a:lumMod val="85000"/>
                    <a:lumOff val="15000"/>
                  </a:prstClr>
                </a:solidFill>
                <a:latin typeface="Segoe UI Historic" panose="020B0502040204020203" pitchFamily="34" charset="0"/>
                <a:ea typeface="Arial Unicode MS"/>
              </a:rPr>
              <a:t>языке, а также требования к специалистам</a:t>
            </a:r>
          </a:p>
          <a:p>
            <a:pPr defTabSz="1219170" latinLnBrk="1">
              <a:lnSpc>
                <a:spcPct val="150000"/>
              </a:lnSpc>
            </a:pPr>
            <a:r>
              <a:rPr lang="ru-RU" sz="2800" dirty="0">
                <a:solidFill>
                  <a:prstClr val="black">
                    <a:lumMod val="85000"/>
                    <a:lumOff val="15000"/>
                  </a:prstClr>
                </a:solidFill>
                <a:latin typeface="Segoe UI Historic" panose="020B0502040204020203" pitchFamily="34" charset="0"/>
                <a:ea typeface="Arial Unicode MS"/>
              </a:rPr>
              <a:t>по ясному языку и их обязанностям</a:t>
            </a:r>
            <a:endParaRPr lang="ru-RU" sz="2800" dirty="0">
              <a:solidFill>
                <a:prstClr val="black">
                  <a:lumMod val="85000"/>
                  <a:lumOff val="15000"/>
                </a:prstClr>
              </a:solidFill>
              <a:latin typeface="Arial"/>
              <a:ea typeface="Arial Unicode MS"/>
            </a:endParaRPr>
          </a:p>
        </p:txBody>
      </p:sp>
      <p:sp>
        <p:nvSpPr>
          <p:cNvPr id="10" name="Frame 5"/>
          <p:cNvSpPr/>
          <p:nvPr/>
        </p:nvSpPr>
        <p:spPr>
          <a:xfrm>
            <a:off x="263691" y="285881"/>
            <a:ext cx="3432043" cy="6359475"/>
          </a:xfrm>
          <a:prstGeom prst="frame">
            <a:avLst>
              <a:gd name="adj1" fmla="val 100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219170" latinLnBrk="1"/>
            <a:endParaRPr lang="ko-KR" altLang="en-US" sz="2400">
              <a:solidFill>
                <a:prstClr val="black"/>
              </a:solidFill>
              <a:latin typeface="Arial"/>
              <a:ea typeface="Arial Unicode MS"/>
            </a:endParaRPr>
          </a:p>
        </p:txBody>
      </p:sp>
      <p:pic>
        <p:nvPicPr>
          <p:cNvPr id="12" name="Рисунок 11" descr="C:\Users\Logvin\Downloads\Гід па жыцці_БЕЛ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818" y="3376443"/>
            <a:ext cx="2533789" cy="605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9" y="535008"/>
            <a:ext cx="2840803" cy="1249953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1040" y="1784961"/>
            <a:ext cx="2866872" cy="1260676"/>
          </a:xfrm>
          <a:prstGeom prst="rect">
            <a:avLst/>
          </a:prstGeom>
        </p:spPr>
      </p:pic>
      <p:sp>
        <p:nvSpPr>
          <p:cNvPr id="18" name="Text Placeholder 1"/>
          <p:cNvSpPr txBox="1">
            <a:spLocks/>
          </p:cNvSpPr>
          <p:nvPr/>
        </p:nvSpPr>
        <p:spPr>
          <a:xfrm>
            <a:off x="700864" y="5809680"/>
            <a:ext cx="2430941" cy="672405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219170">
              <a:buNone/>
            </a:pPr>
            <a:r>
              <a:rPr lang="ru-RU" sz="1867" u="sng" dirty="0">
                <a:solidFill>
                  <a:prstClr val="black"/>
                </a:solidFill>
                <a:latin typeface="Arial"/>
                <a:ea typeface="Arial Unicode MS"/>
                <a:hlinkClick r:id="rId5"/>
              </a:rPr>
              <a:t>https://lifeguide.by/</a:t>
            </a:r>
            <a:endParaRPr lang="ru-RU" sz="1867" dirty="0">
              <a:solidFill>
                <a:prstClr val="black"/>
              </a:solidFill>
              <a:latin typeface="Arial"/>
              <a:ea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2260255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7B9D4E0C-74AB-ADFE-E992-5473F18D688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-105878" y="499585"/>
            <a:ext cx="12192000" cy="384043"/>
          </a:xfrm>
        </p:spPr>
        <p:txBody>
          <a:bodyPr/>
          <a:lstStyle/>
          <a:p>
            <a:r>
              <a:rPr lang="ru-RU" sz="3000" dirty="0"/>
              <a:t>Фирменный знак ясного языка в Республике Беларусь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C6E2F3F-1664-A1B7-9E01-1E669CD46B6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1284" y="1444751"/>
            <a:ext cx="3648405" cy="3648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922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31371" y="740702"/>
            <a:ext cx="12192000" cy="768085"/>
          </a:xfrm>
        </p:spPr>
        <p:txBody>
          <a:bodyPr/>
          <a:lstStyle/>
          <a:p>
            <a:pPr algn="l"/>
            <a:r>
              <a:rPr lang="ru-RU" sz="42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Этапы работы с текстом</a:t>
            </a:r>
            <a:br>
              <a:rPr lang="ru-RU" sz="4267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sz="42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при переводе на ясный язык</a:t>
            </a:r>
            <a:endParaRPr lang="ko-KR" altLang="en-US" sz="4267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6104621" y="2864896"/>
            <a:ext cx="2947880" cy="1879181"/>
          </a:xfrm>
          <a:prstGeom prst="chevron">
            <a:avLst>
              <a:gd name="adj" fmla="val 33915"/>
            </a:avLst>
          </a:prstGeom>
          <a:solidFill>
            <a:srgbClr val="ED1F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 latinLnBrk="1"/>
            <a:r>
              <a:rPr lang="ru-RU" altLang="ko-KR" sz="2000" b="1" dirty="0">
                <a:solidFill>
                  <a:prstClr val="white"/>
                </a:solidFill>
                <a:latin typeface="Arial"/>
                <a:ea typeface="Arial Unicode MS"/>
                <a:cs typeface="Arial" pitchFamily="34" charset="0"/>
              </a:rPr>
              <a:t>Эксперты-оценщики</a:t>
            </a:r>
            <a:endParaRPr lang="en-US" altLang="ko-KR" sz="2000" b="1" dirty="0">
              <a:solidFill>
                <a:prstClr val="white"/>
              </a:solidFill>
              <a:latin typeface="Arial"/>
              <a:ea typeface="Arial Unicode MS"/>
              <a:cs typeface="Arial" pitchFamily="34" charset="0"/>
            </a:endParaRPr>
          </a:p>
          <a:p>
            <a:pPr algn="ctr" defTabSz="1219170" latinLnBrk="1"/>
            <a:r>
              <a:rPr lang="ru-RU" altLang="ko-KR" sz="1600" dirty="0">
                <a:solidFill>
                  <a:prstClr val="white"/>
                </a:solidFill>
                <a:latin typeface="Arial"/>
                <a:ea typeface="Arial Unicode MS"/>
                <a:cs typeface="Arial" pitchFamily="34" charset="0"/>
              </a:rPr>
              <a:t>проверяют текст</a:t>
            </a:r>
            <a:br>
              <a:rPr lang="ru-RU" altLang="ko-KR" sz="1600" dirty="0">
                <a:solidFill>
                  <a:prstClr val="white"/>
                </a:solidFill>
                <a:latin typeface="Arial"/>
                <a:ea typeface="Arial Unicode MS"/>
                <a:cs typeface="Arial" pitchFamily="34" charset="0"/>
              </a:rPr>
            </a:br>
            <a:r>
              <a:rPr lang="ru-RU" altLang="ko-KR" sz="1600" dirty="0">
                <a:solidFill>
                  <a:prstClr val="white"/>
                </a:solidFill>
                <a:latin typeface="Arial"/>
                <a:ea typeface="Arial Unicode MS"/>
                <a:cs typeface="Arial" pitchFamily="34" charset="0"/>
              </a:rPr>
              <a:t>на доступность</a:t>
            </a:r>
            <a:r>
              <a:rPr lang="en-US" altLang="ko-KR" sz="1600" dirty="0">
                <a:solidFill>
                  <a:prstClr val="white"/>
                </a:solidFill>
                <a:latin typeface="Arial"/>
                <a:ea typeface="Arial Unicode MS"/>
                <a:cs typeface="Arial" pitchFamily="34" charset="0"/>
              </a:rPr>
              <a:t> </a:t>
            </a:r>
          </a:p>
        </p:txBody>
      </p:sp>
      <p:sp>
        <p:nvSpPr>
          <p:cNvPr id="24" name="Chevron 12"/>
          <p:cNvSpPr/>
          <p:nvPr/>
        </p:nvSpPr>
        <p:spPr>
          <a:xfrm>
            <a:off x="8620728" y="2852936"/>
            <a:ext cx="2947880" cy="1879181"/>
          </a:xfrm>
          <a:prstGeom prst="chevron">
            <a:avLst>
              <a:gd name="adj" fmla="val 33915"/>
            </a:avLst>
          </a:prstGeom>
          <a:solidFill>
            <a:srgbClr val="AC08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 latinLnBrk="1"/>
            <a:r>
              <a:rPr lang="ru-RU" altLang="ko-KR" sz="2000" b="1" dirty="0">
                <a:solidFill>
                  <a:prstClr val="white"/>
                </a:solidFill>
                <a:latin typeface="Arial"/>
                <a:ea typeface="Arial Unicode MS"/>
                <a:cs typeface="Arial" pitchFamily="34" charset="0"/>
              </a:rPr>
              <a:t> Тексты</a:t>
            </a:r>
          </a:p>
          <a:p>
            <a:pPr algn="ctr" defTabSz="1219170" latinLnBrk="1"/>
            <a:r>
              <a:rPr lang="ru-RU" altLang="ko-KR" sz="2000" b="1" dirty="0">
                <a:solidFill>
                  <a:prstClr val="white"/>
                </a:solidFill>
                <a:latin typeface="Arial"/>
                <a:ea typeface="Arial Unicode MS"/>
                <a:cs typeface="Arial" pitchFamily="34" charset="0"/>
              </a:rPr>
              <a:t>на ЯЯ</a:t>
            </a:r>
            <a:endParaRPr lang="en-US" altLang="ko-KR" sz="2000" b="1" dirty="0">
              <a:solidFill>
                <a:prstClr val="white"/>
              </a:solidFill>
              <a:latin typeface="Arial"/>
              <a:ea typeface="Arial Unicode MS"/>
              <a:cs typeface="Arial" pitchFamily="34" charset="0"/>
            </a:endParaRPr>
          </a:p>
        </p:txBody>
      </p:sp>
      <p:sp>
        <p:nvSpPr>
          <p:cNvPr id="25" name="Chevron 12"/>
          <p:cNvSpPr/>
          <p:nvPr/>
        </p:nvSpPr>
        <p:spPr>
          <a:xfrm>
            <a:off x="3213038" y="2852936"/>
            <a:ext cx="3314333" cy="1879181"/>
          </a:xfrm>
          <a:prstGeom prst="chevron">
            <a:avLst>
              <a:gd name="adj" fmla="val 33915"/>
            </a:avLst>
          </a:prstGeom>
          <a:solidFill>
            <a:srgbClr val="F258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 latinLnBrk="1"/>
            <a:r>
              <a:rPr lang="ru-RU" altLang="ko-KR" sz="2000" b="1" dirty="0">
                <a:solidFill>
                  <a:prstClr val="white"/>
                </a:solidFill>
                <a:latin typeface="Arial"/>
                <a:ea typeface="Arial Unicode MS"/>
                <a:cs typeface="Arial" pitchFamily="34" charset="0"/>
              </a:rPr>
              <a:t>Специалисты по ЯЯ</a:t>
            </a:r>
          </a:p>
          <a:p>
            <a:pPr algn="ctr" defTabSz="1219170" latinLnBrk="1"/>
            <a:r>
              <a:rPr lang="ru-RU" altLang="ko-KR" sz="1600" dirty="0">
                <a:solidFill>
                  <a:prstClr val="white"/>
                </a:solidFill>
                <a:latin typeface="Arial"/>
                <a:ea typeface="Arial Unicode MS"/>
                <a:cs typeface="Arial" pitchFamily="34" charset="0"/>
              </a:rPr>
              <a:t>адаптирует текст</a:t>
            </a:r>
            <a:br>
              <a:rPr lang="ru-RU" altLang="ko-KR" sz="1600" dirty="0">
                <a:solidFill>
                  <a:prstClr val="white"/>
                </a:solidFill>
                <a:latin typeface="Arial"/>
                <a:ea typeface="Arial Unicode MS"/>
                <a:cs typeface="Arial" pitchFamily="34" charset="0"/>
              </a:rPr>
            </a:br>
            <a:r>
              <a:rPr lang="ru-RU" altLang="ko-KR" sz="1600" dirty="0">
                <a:solidFill>
                  <a:prstClr val="white"/>
                </a:solidFill>
                <a:latin typeface="Arial"/>
                <a:ea typeface="Arial Unicode MS"/>
                <a:cs typeface="Arial" pitchFamily="34" charset="0"/>
              </a:rPr>
              <a:t>по правилам ЯЯ</a:t>
            </a:r>
            <a:endParaRPr lang="en-US" altLang="ko-KR" sz="1600" dirty="0">
              <a:solidFill>
                <a:prstClr val="white"/>
              </a:solidFill>
              <a:latin typeface="Arial"/>
              <a:ea typeface="Arial Unicode MS"/>
              <a:cs typeface="Arial" pitchFamily="34" charset="0"/>
            </a:endParaRPr>
          </a:p>
        </p:txBody>
      </p:sp>
      <p:sp>
        <p:nvSpPr>
          <p:cNvPr id="26" name="Chevron 12"/>
          <p:cNvSpPr/>
          <p:nvPr/>
        </p:nvSpPr>
        <p:spPr>
          <a:xfrm>
            <a:off x="623393" y="2852938"/>
            <a:ext cx="3042721" cy="1879181"/>
          </a:xfrm>
          <a:prstGeom prst="chevron">
            <a:avLst>
              <a:gd name="adj" fmla="val 33915"/>
            </a:avLst>
          </a:prstGeom>
          <a:solidFill>
            <a:srgbClr val="F686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 latinLnBrk="1"/>
            <a:r>
              <a:rPr lang="ru-RU" altLang="ko-KR" sz="2133" b="1" dirty="0">
                <a:solidFill>
                  <a:prstClr val="white"/>
                </a:solidFill>
                <a:latin typeface="Arial"/>
                <a:ea typeface="Arial Unicode MS"/>
                <a:cs typeface="Arial" pitchFamily="34" charset="0"/>
              </a:rPr>
              <a:t>Текст</a:t>
            </a:r>
          </a:p>
          <a:p>
            <a:pPr algn="ctr" defTabSz="1219170" latinLnBrk="1"/>
            <a:r>
              <a:rPr lang="ru-RU" altLang="ko-KR" sz="2133" b="1" dirty="0">
                <a:solidFill>
                  <a:prstClr val="white"/>
                </a:solidFill>
                <a:latin typeface="Arial"/>
                <a:ea typeface="Arial Unicode MS"/>
                <a:cs typeface="Arial" pitchFamily="34" charset="0"/>
              </a:rPr>
              <a:t>Тема</a:t>
            </a:r>
            <a:endParaRPr lang="en-US" altLang="ko-KR" sz="1600" dirty="0">
              <a:solidFill>
                <a:prstClr val="white"/>
              </a:solidFill>
              <a:latin typeface="Arial"/>
              <a:ea typeface="Arial Unicode MS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3461352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ALLPPT-COLOR-A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CE29"/>
      </a:accent1>
      <a:accent2>
        <a:srgbClr val="F2BF27"/>
      </a:accent2>
      <a:accent3>
        <a:srgbClr val="ED1C24"/>
      </a:accent3>
      <a:accent4>
        <a:srgbClr val="FFCE29"/>
      </a:accent4>
      <a:accent5>
        <a:srgbClr val="F2BF27"/>
      </a:accent5>
      <a:accent6>
        <a:srgbClr val="ED1C24"/>
      </a:accent6>
      <a:hlink>
        <a:srgbClr val="3F3F3F"/>
      </a:hlink>
      <a:folHlink>
        <a:srgbClr val="3F3F3F"/>
      </a:folHlink>
    </a:clrScheme>
    <a:fontScheme name="Default Font">
      <a:majorFont>
        <a:latin typeface="Arial"/>
        <a:ea typeface="맑은 고딕"/>
        <a:cs typeface=""/>
      </a:majorFont>
      <a:minorFont>
        <a:latin typeface="Arial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ALLPPT-COLOR-A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CE29"/>
      </a:accent1>
      <a:accent2>
        <a:srgbClr val="F2BF27"/>
      </a:accent2>
      <a:accent3>
        <a:srgbClr val="ED1C24"/>
      </a:accent3>
      <a:accent4>
        <a:srgbClr val="FFCE29"/>
      </a:accent4>
      <a:accent5>
        <a:srgbClr val="F2BF27"/>
      </a:accent5>
      <a:accent6>
        <a:srgbClr val="ED1C24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>
            <a:lumMod val="75000"/>
            <a:lumOff val="25000"/>
          </a:schemeClr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482</Words>
  <Application>Microsoft Office PowerPoint</Application>
  <PresentationFormat>Широкоэкранный</PresentationFormat>
  <Paragraphs>96</Paragraphs>
  <Slides>10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맑은 고딕</vt:lpstr>
      <vt:lpstr>Arial</vt:lpstr>
      <vt:lpstr>Calibri</vt:lpstr>
      <vt:lpstr>Georgia</vt:lpstr>
      <vt:lpstr>Segoe UI Historic</vt:lpstr>
      <vt:lpstr>Times New Roman</vt:lpstr>
      <vt:lpstr>Wingdings</vt:lpstr>
      <vt:lpstr>Cover and End Slide Master</vt:lpstr>
      <vt:lpstr>Contents Slide Master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mintrud_004 mintrud_004</dc:creator>
  <cp:lastModifiedBy>ГУО "Средняя школа №1 г.Пружаны имени Краснознаменного белорусского военного округа"</cp:lastModifiedBy>
  <cp:revision>3</cp:revision>
  <dcterms:created xsi:type="dcterms:W3CDTF">2023-08-04T10:19:38Z</dcterms:created>
  <dcterms:modified xsi:type="dcterms:W3CDTF">2025-04-14T13:15:55Z</dcterms:modified>
</cp:coreProperties>
</file>